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57" r:id="rId3"/>
    <p:sldId id="281" r:id="rId4"/>
    <p:sldId id="296" r:id="rId5"/>
    <p:sldId id="290" r:id="rId6"/>
    <p:sldId id="286" r:id="rId7"/>
    <p:sldId id="294" r:id="rId8"/>
    <p:sldId id="291" r:id="rId9"/>
    <p:sldId id="324" r:id="rId10"/>
    <p:sldId id="325" r:id="rId11"/>
    <p:sldId id="277" r:id="rId12"/>
    <p:sldId id="279" r:id="rId13"/>
    <p:sldId id="289" r:id="rId14"/>
    <p:sldId id="278" r:id="rId15"/>
    <p:sldId id="273" r:id="rId16"/>
    <p:sldId id="310" r:id="rId17"/>
    <p:sldId id="275" r:id="rId18"/>
    <p:sldId id="295" r:id="rId19"/>
    <p:sldId id="32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A7D"/>
    <a:srgbClr val="8BA785"/>
    <a:srgbClr val="4F7945"/>
    <a:srgbClr val="161616"/>
    <a:srgbClr val="57257D"/>
    <a:srgbClr val="25A9EE"/>
    <a:srgbClr val="B381D9"/>
    <a:srgbClr val="0095C8"/>
    <a:srgbClr val="E1CCF0"/>
    <a:srgbClr val="EFF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C6EA2-FDFD-4179-9299-EFE6C9D03640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28BFE-3CD0-4AE2-B7CD-E8FBA882D7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32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57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249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8B785-FF6F-475D-8543-9D15B0D5D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D95F3C-1532-427C-9EE4-44B9BB6C7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F78A2-81F3-4AFC-B353-3FA6024C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C2AB6E-4B4A-4275-B9B0-51DBD181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D20BA-1D70-47B4-AF11-5FB38D5F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74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5299-5023-48C3-B83E-E8ACB199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1BF5FE-89F6-4988-B382-BE8479D22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94E97B-8FEA-4901-8363-F33EF222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EC7B76-7216-40E0-8A6F-4BB149B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C4A317-99D7-48E7-91F6-33B54A92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71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71A90A-23D8-43C0-AEC6-DC1D1F9D2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AF426A-DF65-432E-8ADC-E7BA5D824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6ED1BF-60EC-4D2B-B2EC-B9441A93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37E41B-6A0A-4CD6-9CBB-B4CA58F4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AD75D-EFFA-4BB9-B93A-6DC94E6E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4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53A6A-E756-43DE-9A1A-1FD17799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863C6D-D9E2-4CE0-8EAE-4B990C3C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A4F41A-6FCA-458D-9DE8-546785B3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8472A2-442D-47D1-A8C5-5F9713E5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743EC6-C78D-485A-8EF2-5D83C65E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61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9019B-60A9-4492-A87D-9FF355A4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649A72-CD71-4C07-8200-79589A6DD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85D7E3-659D-4334-9B0E-A10F927D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16A65D-55B3-4B78-92E1-AED3FEB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1F841-816C-460E-8B3E-C487FCD2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14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2C0E8-3D8E-4E4F-9542-9F3BB6EF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79C4B4-8D9E-44A4-AD58-7AAA7461E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EADA96-862C-42C8-92BA-521E3ACB5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F9BBFF-56DC-4BC1-80CF-CF3B4AF8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0A1F92-96B4-452E-A105-AE80C42D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1814-F3B2-4BEB-9286-173A3B2D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9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BCB7C-7F85-4E62-A569-182EC8BA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B76B82-0D7B-484F-95DB-235E83162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0177D7-17CD-48A0-9DF9-811D178C5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3DD6DB-1040-428C-B148-F8E3917B5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F8170E-02E8-4AA7-8E59-5FB175488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E2B8FDB-E55E-4233-AAB2-0B3391CD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E6A99E-BF20-4E03-A460-CD0CD277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EC7F2F-5735-4D02-AE22-D9265F5D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44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A72B9-766A-42BB-A30F-5183D491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1390A6-EB8A-4F78-89EF-59775DDA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55D365-91AA-4C95-A4BC-2D268914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810850-D8DE-4016-BB80-E3376880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99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626718-18E3-4226-BC91-44D83678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8CDC3E-49EA-4CF2-9CA1-9033206A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8CB301-0BBD-4E00-83E4-B341E8FC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73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5CE59-8E5E-422F-B73A-1224C93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A410C-C018-414B-8F9A-4D74E7E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6AA2D3-88B2-442A-AA4A-DACF5CD7E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A354DA-C234-4F74-BAC7-B9E150C2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6AFE0-F185-4BA7-B553-323A5436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166D88-5C6A-4B63-ADDD-CEE015CA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0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78F45-2598-4EEF-8A7A-37F54038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740F02F-118E-4F6F-9C2E-89EFAC591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EF14D1-5E47-48B7-9264-34BE261DD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C7950C-D214-43C8-A896-12C96154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5F2191-71E9-42F2-B5D9-5C13C753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A33F0B-4413-4F1B-B123-0C2FD7DA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5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A2273F-8C37-46CD-827C-3D62157E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8A44AC-E062-4D39-854F-8E8E91EA6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52C4B1-C733-4B1E-A77E-79437D1C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E71B-4C81-4DDD-A8E9-8A3EF2806D02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2B9A03-2758-429A-89E0-9B2B59226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8E4AE1-7CD4-4B77-9F3B-57820A36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869A4-31FE-4951-BFB5-A854F2307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3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g"/><Relationship Id="rId18" Type="http://schemas.openxmlformats.org/officeDocument/2006/relationships/image" Target="../media/image90.png"/><Relationship Id="rId3" Type="http://schemas.openxmlformats.org/officeDocument/2006/relationships/image" Target="../media/image50.sv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49.png"/><Relationship Id="rId16" Type="http://schemas.openxmlformats.org/officeDocument/2006/relationships/image" Target="../media/image113.png"/><Relationship Id="rId20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36.svg"/><Relationship Id="rId15" Type="http://schemas.openxmlformats.org/officeDocument/2006/relationships/image" Target="../media/image112.svg"/><Relationship Id="rId10" Type="http://schemas.openxmlformats.org/officeDocument/2006/relationships/image" Target="../media/image107.png"/><Relationship Id="rId19" Type="http://schemas.openxmlformats.org/officeDocument/2006/relationships/image" Target="../media/image91.svg"/><Relationship Id="rId4" Type="http://schemas.openxmlformats.org/officeDocument/2006/relationships/image" Target="../media/image35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50.svg"/><Relationship Id="rId7" Type="http://schemas.openxmlformats.org/officeDocument/2006/relationships/image" Target="../media/image91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" Type="http://schemas.openxmlformats.org/officeDocument/2006/relationships/image" Target="../media/image49.png"/><Relationship Id="rId16" Type="http://schemas.openxmlformats.org/officeDocument/2006/relationships/image" Target="../media/image124.png"/><Relationship Id="rId20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19.png"/><Relationship Id="rId5" Type="http://schemas.openxmlformats.org/officeDocument/2006/relationships/image" Target="../media/image36.svg"/><Relationship Id="rId15" Type="http://schemas.openxmlformats.org/officeDocument/2006/relationships/image" Target="../media/image123.sv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35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svg"/><Relationship Id="rId3" Type="http://schemas.openxmlformats.org/officeDocument/2006/relationships/image" Target="../media/image50.sv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jpeg"/><Relationship Id="rId11" Type="http://schemas.openxmlformats.org/officeDocument/2006/relationships/image" Target="../media/image133.svg"/><Relationship Id="rId5" Type="http://schemas.openxmlformats.org/officeDocument/2006/relationships/image" Target="../media/image36.svg"/><Relationship Id="rId10" Type="http://schemas.openxmlformats.org/officeDocument/2006/relationships/image" Target="../media/image132.png"/><Relationship Id="rId4" Type="http://schemas.openxmlformats.org/officeDocument/2006/relationships/image" Target="../media/image35.png"/><Relationship Id="rId9" Type="http://schemas.openxmlformats.org/officeDocument/2006/relationships/image" Target="../media/image131.svg"/><Relationship Id="rId14" Type="http://schemas.openxmlformats.org/officeDocument/2006/relationships/image" Target="../media/image1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svg"/><Relationship Id="rId7" Type="http://schemas.openxmlformats.org/officeDocument/2006/relationships/image" Target="../media/image1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36.svg"/><Relationship Id="rId4" Type="http://schemas.openxmlformats.org/officeDocument/2006/relationships/image" Target="../media/image11.png"/><Relationship Id="rId9" Type="http://schemas.openxmlformats.org/officeDocument/2006/relationships/image" Target="../media/image1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image" Target="../media/image68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6.svg"/><Relationship Id="rId7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sv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18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34" Type="http://schemas.openxmlformats.org/officeDocument/2006/relationships/image" Target="../media/image57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33" Type="http://schemas.openxmlformats.org/officeDocument/2006/relationships/image" Target="../media/image5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svg"/><Relationship Id="rId30" Type="http://schemas.openxmlformats.org/officeDocument/2006/relationships/image" Target="../media/image53.svg"/><Relationship Id="rId35" Type="http://schemas.openxmlformats.org/officeDocument/2006/relationships/image" Target="../media/image58.jpeg"/><Relationship Id="rId8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7.svg"/><Relationship Id="rId7" Type="http://schemas.openxmlformats.org/officeDocument/2006/relationships/image" Target="../media/image62.svg"/><Relationship Id="rId12" Type="http://schemas.openxmlformats.org/officeDocument/2006/relationships/image" Target="../media/image6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51.png"/><Relationship Id="rId3" Type="http://schemas.openxmlformats.org/officeDocument/2006/relationships/image" Target="../media/image50.svg"/><Relationship Id="rId21" Type="http://schemas.openxmlformats.org/officeDocument/2006/relationships/image" Target="../media/image8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49.png"/><Relationship Id="rId16" Type="http://schemas.openxmlformats.org/officeDocument/2006/relationships/image" Target="../media/image78.pn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36.svg"/><Relationship Id="rId15" Type="http://schemas.openxmlformats.org/officeDocument/2006/relationships/image" Target="../media/image77.png"/><Relationship Id="rId23" Type="http://schemas.openxmlformats.org/officeDocument/2006/relationships/image" Target="../media/image84.jpeg"/><Relationship Id="rId10" Type="http://schemas.openxmlformats.org/officeDocument/2006/relationships/image" Target="../media/image72.png"/><Relationship Id="rId19" Type="http://schemas.openxmlformats.org/officeDocument/2006/relationships/image" Target="../media/image80.png"/><Relationship Id="rId4" Type="http://schemas.openxmlformats.org/officeDocument/2006/relationships/image" Target="../media/image35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50.svg"/><Relationship Id="rId7" Type="http://schemas.openxmlformats.org/officeDocument/2006/relationships/image" Target="../media/image8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5.svg"/><Relationship Id="rId3" Type="http://schemas.openxmlformats.org/officeDocument/2006/relationships/image" Target="../media/image50.sv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17" Type="http://schemas.openxmlformats.org/officeDocument/2006/relationships/image" Target="../media/image87.jpeg"/><Relationship Id="rId2" Type="http://schemas.openxmlformats.org/officeDocument/2006/relationships/image" Target="../media/image49.png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3.svg"/><Relationship Id="rId5" Type="http://schemas.openxmlformats.org/officeDocument/2006/relationships/image" Target="../media/image36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4" Type="http://schemas.openxmlformats.org/officeDocument/2006/relationships/image" Target="../media/image35.png"/><Relationship Id="rId9" Type="http://schemas.openxmlformats.org/officeDocument/2006/relationships/image" Target="../media/image51.png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39054E4-8EFF-4886-B7F0-57CF56B0737A}"/>
              </a:ext>
            </a:extLst>
          </p:cNvPr>
          <p:cNvSpPr/>
          <p:nvPr/>
        </p:nvSpPr>
        <p:spPr>
          <a:xfrm>
            <a:off x="-1708484" y="-1"/>
            <a:ext cx="7804481" cy="86988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6F1FD08-9C1C-4351-9F14-A9C94E94FE9C}"/>
              </a:ext>
            </a:extLst>
          </p:cNvPr>
          <p:cNvSpPr/>
          <p:nvPr/>
        </p:nvSpPr>
        <p:spPr>
          <a:xfrm>
            <a:off x="6095999" y="1"/>
            <a:ext cx="7942730" cy="726141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FC7F01-7FEF-435B-AED3-FC2F2D82B742}"/>
              </a:ext>
            </a:extLst>
          </p:cNvPr>
          <p:cNvSpPr/>
          <p:nvPr/>
        </p:nvSpPr>
        <p:spPr>
          <a:xfrm>
            <a:off x="6095998" y="-1"/>
            <a:ext cx="6684087" cy="6858001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3ADC474-C415-45C0-95B9-966DBD3DA741}"/>
              </a:ext>
            </a:extLst>
          </p:cNvPr>
          <p:cNvSpPr/>
          <p:nvPr/>
        </p:nvSpPr>
        <p:spPr>
          <a:xfrm>
            <a:off x="3935999" y="1268999"/>
            <a:ext cx="4320000" cy="4320000"/>
          </a:xfrm>
          <a:prstGeom prst="ellips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6">
            <a:extLst>
              <a:ext uri="{FF2B5EF4-FFF2-40B4-BE49-F238E27FC236}">
                <a16:creationId xmlns:a16="http://schemas.microsoft.com/office/drawing/2014/main" id="{7325843D-7E9F-446F-9D8A-8C673A2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264" y="2944527"/>
            <a:ext cx="3731471" cy="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áfico 52">
            <a:extLst>
              <a:ext uri="{FF2B5EF4-FFF2-40B4-BE49-F238E27FC236}">
                <a16:creationId xmlns:a16="http://schemas.microsoft.com/office/drawing/2014/main" id="{20742095-2D67-43ED-940C-FAA4A0A9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DD11A22-C00F-4EE5-A42E-65102CA9579C}"/>
              </a:ext>
            </a:extLst>
          </p:cNvPr>
          <p:cNvSpPr txBox="1"/>
          <p:nvPr/>
        </p:nvSpPr>
        <p:spPr>
          <a:xfrm>
            <a:off x="5400505" y="2513620"/>
            <a:ext cx="12375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Sistema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6AB679E-D7EF-4523-8930-08A9E395D855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6CC34C6D-F3D2-4193-A6C7-A904FA241F0B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4FB3C218-09A7-40FB-84D8-9410964E3E91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73;p32">
            <a:extLst>
              <a:ext uri="{FF2B5EF4-FFF2-40B4-BE49-F238E27FC236}">
                <a16:creationId xmlns:a16="http://schemas.microsoft.com/office/drawing/2014/main" id="{17871BF6-72E6-497E-8F3F-84779CE09410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3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10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102" name="Google Shape;173;p32">
            <a:extLst>
              <a:ext uri="{FF2B5EF4-FFF2-40B4-BE49-F238E27FC236}">
                <a16:creationId xmlns:a16="http://schemas.microsoft.com/office/drawing/2014/main" id="{DB86AD40-5123-479F-B183-0F16B35488D0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6" name="Fluxograma: Processo Alternativo 19">
            <a:extLst>
              <a:ext uri="{FF2B5EF4-FFF2-40B4-BE49-F238E27FC236}">
                <a16:creationId xmlns:a16="http://schemas.microsoft.com/office/drawing/2014/main" id="{50960CCA-48A2-4159-A4E4-2D7A0D7F148E}"/>
              </a:ext>
            </a:extLst>
          </p:cNvPr>
          <p:cNvSpPr/>
          <p:nvPr/>
        </p:nvSpPr>
        <p:spPr>
          <a:xfrm flipV="1">
            <a:off x="5811662" y="2813380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3D17828B-1B1B-4672-9B79-B375084EE623}"/>
              </a:ext>
            </a:extLst>
          </p:cNvPr>
          <p:cNvSpPr txBox="1">
            <a:spLocks/>
          </p:cNvSpPr>
          <p:nvPr/>
        </p:nvSpPr>
        <p:spPr>
          <a:xfrm>
            <a:off x="4301976" y="2950168"/>
            <a:ext cx="3588047" cy="95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Diagrama de Classe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6CFBDDD2-1546-441A-B42D-A270B6CA5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8740" y="832438"/>
            <a:ext cx="9414520" cy="551951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9581D67-0EF4-4CCB-9BDC-F20D88F50FB5}"/>
              </a:ext>
            </a:extLst>
          </p:cNvPr>
          <p:cNvSpPr/>
          <p:nvPr/>
        </p:nvSpPr>
        <p:spPr>
          <a:xfrm>
            <a:off x="11312666" y="6082173"/>
            <a:ext cx="576046" cy="328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1100" kern="1400" cap="none" spc="0" dirty="0">
                <a:ln w="0"/>
                <a:latin typeface="Montserrat" panose="00000500000000000000" pitchFamily="2" charset="0"/>
              </a:rPr>
              <a:t>C a r l o s   H e n r i q u e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AFA66FE-4C03-40D4-AA5D-14E97C65AE07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818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6" grpId="0" animBg="1"/>
      <p:bldP spid="36" grpId="1" animBg="1"/>
      <p:bldP spid="37" grpId="0"/>
      <p:bldP spid="3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1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11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3999202" y="2526730"/>
            <a:ext cx="4224042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Ferramentas</a:t>
            </a:r>
          </a:p>
        </p:txBody>
      </p:sp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54951EFE-1AAE-42B0-90F7-E48B08AD5F45}"/>
              </a:ext>
            </a:extLst>
          </p:cNvPr>
          <p:cNvSpPr txBox="1"/>
          <p:nvPr/>
        </p:nvSpPr>
        <p:spPr>
          <a:xfrm>
            <a:off x="4414686" y="3454626"/>
            <a:ext cx="3515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Ferramentas e Softwares usados com o intuito de auxiliar, organizar e documentar o desenvolvimento da aplicação Request.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8985563-74E7-4255-AEBA-FA94D8A9B869}"/>
              </a:ext>
            </a:extLst>
          </p:cNvPr>
          <p:cNvSpPr txBox="1"/>
          <p:nvPr/>
        </p:nvSpPr>
        <p:spPr>
          <a:xfrm>
            <a:off x="5486207" y="2982150"/>
            <a:ext cx="485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rPr>
              <a:t>By</a:t>
            </a:r>
          </a:p>
        </p:txBody>
      </p:sp>
      <p:pic>
        <p:nvPicPr>
          <p:cNvPr id="94" name="Imagem 93">
            <a:extLst>
              <a:ext uri="{FF2B5EF4-FFF2-40B4-BE49-F238E27FC236}">
                <a16:creationId xmlns:a16="http://schemas.microsoft.com/office/drawing/2014/main" id="{A4773C98-B438-4124-852B-5596DF6F4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915" y="3698237"/>
            <a:ext cx="481208" cy="534542"/>
          </a:xfrm>
          <a:prstGeom prst="rect">
            <a:avLst/>
          </a:pr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BD307C60-E464-4384-B7B5-C68AC9C5C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906" y="2592730"/>
            <a:ext cx="602242" cy="602242"/>
          </a:xfrm>
          <a:prstGeom prst="rect">
            <a:avLst/>
          </a:prstGeom>
        </p:spPr>
      </p:pic>
      <p:pic>
        <p:nvPicPr>
          <p:cNvPr id="97" name="Imagem 96" descr="Ícone&#10;&#10;Descrição gerada automaticamente">
            <a:extLst>
              <a:ext uri="{FF2B5EF4-FFF2-40B4-BE49-F238E27FC236}">
                <a16:creationId xmlns:a16="http://schemas.microsoft.com/office/drawing/2014/main" id="{0AC0BFA7-D11B-448E-A40F-7A9F63FECB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8329" y="3557388"/>
            <a:ext cx="646331" cy="646331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B87417D-C8EE-4AD2-97D8-BDB89291C5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747" y="2025833"/>
            <a:ext cx="602242" cy="602242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F1ADF806-1F1D-43B1-B763-E1A698692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42" y="3251914"/>
            <a:ext cx="529807" cy="610949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3A5E857-56B1-45FB-82DC-1D0C2A367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6" y="4696388"/>
            <a:ext cx="646332" cy="646332"/>
          </a:xfrm>
          <a:prstGeom prst="rect">
            <a:avLst/>
          </a:prstGeom>
        </p:spPr>
      </p:pic>
      <p:pic>
        <p:nvPicPr>
          <p:cNvPr id="15" name="Imagem 14" descr="Ícone&#10;&#10;Descrição gerada automaticamente com confiança média">
            <a:extLst>
              <a:ext uri="{FF2B5EF4-FFF2-40B4-BE49-F238E27FC236}">
                <a16:creationId xmlns:a16="http://schemas.microsoft.com/office/drawing/2014/main" id="{C9ADDD81-518A-4795-A224-8A7A8B9C74F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 r="69169" b="19930"/>
          <a:stretch/>
        </p:blipFill>
        <p:spPr>
          <a:xfrm>
            <a:off x="4414686" y="4600231"/>
            <a:ext cx="532882" cy="572061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3F304AD3-8AAE-4CC9-B05A-A6F313DC41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87" y="5235441"/>
            <a:ext cx="615102" cy="615102"/>
          </a:xfrm>
          <a:prstGeom prst="rect">
            <a:avLst/>
          </a:prstGeom>
        </p:spPr>
      </p:pic>
      <p:pic>
        <p:nvPicPr>
          <p:cNvPr id="98" name="Gráfico 97">
            <a:extLst>
              <a:ext uri="{FF2B5EF4-FFF2-40B4-BE49-F238E27FC236}">
                <a16:creationId xmlns:a16="http://schemas.microsoft.com/office/drawing/2014/main" id="{A23EB17D-A2C0-4DF0-9E5A-9A922F1749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78891" y="1717080"/>
            <a:ext cx="315432" cy="473054"/>
          </a:xfrm>
          <a:prstGeom prst="rect">
            <a:avLst/>
          </a:prstGeom>
        </p:spPr>
      </p:pic>
      <p:pic>
        <p:nvPicPr>
          <p:cNvPr id="99" name="Imagem 98" descr="Logotipo&#10;&#10;Descrição gerada automaticamente">
            <a:extLst>
              <a:ext uri="{FF2B5EF4-FFF2-40B4-BE49-F238E27FC236}">
                <a16:creationId xmlns:a16="http://schemas.microsoft.com/office/drawing/2014/main" id="{3C15518E-AF80-4222-B531-0352FB47CE9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4922" r="75378" b="31651"/>
          <a:stretch/>
        </p:blipFill>
        <p:spPr>
          <a:xfrm>
            <a:off x="7587030" y="4984188"/>
            <a:ext cx="636214" cy="479874"/>
          </a:xfrm>
          <a:prstGeom prst="rect">
            <a:avLst/>
          </a:prstGeom>
        </p:spPr>
      </p:pic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CAACC77B-EC12-4558-9A59-6D562FC4E9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69" y="1528926"/>
            <a:ext cx="629058" cy="629058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4ED0B0E5-B447-4A9F-8DA9-66A83101397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33679" b="28469"/>
          <a:stretch/>
        </p:blipFill>
        <p:spPr>
          <a:xfrm>
            <a:off x="5784824" y="3017232"/>
            <a:ext cx="955279" cy="217254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166D858E-24D5-49DE-9F3D-1A1DB1A4E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5883259" y="3027786"/>
            <a:ext cx="159902" cy="209775"/>
          </a:xfrm>
          <a:prstGeom prst="rect">
            <a:avLst/>
          </a:prstGeom>
        </p:spPr>
      </p:pic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9E0A7610-9B6B-43D0-91BD-D39638C26AEB}"/>
              </a:ext>
            </a:extLst>
          </p:cNvPr>
          <p:cNvSpPr/>
          <p:nvPr/>
        </p:nvSpPr>
        <p:spPr>
          <a:xfrm>
            <a:off x="5843000" y="3290034"/>
            <a:ext cx="536445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83685AE-D179-44A7-AC2A-6A8E95E8AE17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F226DA22-BA8E-4401-A382-FFA47ED6958E}"/>
              </a:ext>
            </a:extLst>
          </p:cNvPr>
          <p:cNvSpPr/>
          <p:nvPr/>
        </p:nvSpPr>
        <p:spPr>
          <a:xfrm>
            <a:off x="11320758" y="6214690"/>
            <a:ext cx="551769" cy="2044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E r i c  k   L a r a</a:t>
            </a:r>
          </a:p>
        </p:txBody>
      </p:sp>
    </p:spTree>
    <p:extLst>
      <p:ext uri="{BB962C8B-B14F-4D97-AF65-F5344CB8AC3E}">
        <p14:creationId xmlns:p14="http://schemas.microsoft.com/office/powerpoint/2010/main" val="2701876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1264094" y="3220631"/>
            <a:ext cx="4224042" cy="91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Site Institucional e Sistema</a:t>
            </a:r>
          </a:p>
        </p:txBody>
      </p:sp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873568"/>
            <a:ext cx="221385" cy="290435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54951EFE-1AAE-42B0-90F7-E48B08AD5F45}"/>
              </a:ext>
            </a:extLst>
          </p:cNvPr>
          <p:cNvSpPr txBox="1"/>
          <p:nvPr/>
        </p:nvSpPr>
        <p:spPr>
          <a:xfrm>
            <a:off x="1271369" y="4066039"/>
            <a:ext cx="3515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Site Institutional Cycle e primeira versão da aplicação de monitoramento para totens de fastfood – Request.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87C30CBF-13F4-4E49-8EA3-633F92C37E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679" b="28469"/>
          <a:stretch/>
        </p:blipFill>
        <p:spPr>
          <a:xfrm>
            <a:off x="2618382" y="2358853"/>
            <a:ext cx="1521056" cy="30659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E2425111-21AF-48D4-82D7-3DADEBD10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2800757" y="2369407"/>
            <a:ext cx="225656" cy="296038"/>
          </a:xfrm>
          <a:prstGeom prst="rect">
            <a:avLst/>
          </a:prstGeom>
        </p:spPr>
      </p:pic>
      <p:pic>
        <p:nvPicPr>
          <p:cNvPr id="3" name="Imagem 2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A79BD53B-904A-4F65-8441-569835983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8673" y="-86632"/>
            <a:ext cx="3869890" cy="2150040"/>
          </a:xfrm>
          <a:prstGeom prst="rect">
            <a:avLst/>
          </a:prstGeom>
        </p:spPr>
      </p:pic>
      <p:sp>
        <p:nvSpPr>
          <p:cNvPr id="8" name="Fluxograma: Processo Alternativo 7">
            <a:extLst>
              <a:ext uri="{FF2B5EF4-FFF2-40B4-BE49-F238E27FC236}">
                <a16:creationId xmlns:a16="http://schemas.microsoft.com/office/drawing/2014/main" id="{6598473C-F4A7-4BF4-A434-C1E106AF283F}"/>
              </a:ext>
            </a:extLst>
          </p:cNvPr>
          <p:cNvSpPr/>
          <p:nvPr/>
        </p:nvSpPr>
        <p:spPr>
          <a:xfrm>
            <a:off x="5880585" y="-875279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2D8F1CC6-7F2B-43F9-9D31-25B0DC266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6414" y="4152245"/>
            <a:ext cx="3869890" cy="2150040"/>
          </a:xfrm>
          <a:prstGeom prst="rect">
            <a:avLst/>
          </a:prstGeom>
        </p:spPr>
      </p:pic>
      <p:sp>
        <p:nvSpPr>
          <p:cNvPr id="36" name="Fluxograma: Processo Alternativo 7">
            <a:extLst>
              <a:ext uri="{FF2B5EF4-FFF2-40B4-BE49-F238E27FC236}">
                <a16:creationId xmlns:a16="http://schemas.microsoft.com/office/drawing/2014/main" id="{7B11F0C0-B269-4245-93B1-AF8409757E53}"/>
              </a:ext>
            </a:extLst>
          </p:cNvPr>
          <p:cNvSpPr/>
          <p:nvPr/>
        </p:nvSpPr>
        <p:spPr>
          <a:xfrm>
            <a:off x="5865957" y="3355416"/>
            <a:ext cx="2037162" cy="371672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  <a:gd name="connsiteX0" fmla="*/ 2324 w 1955149"/>
              <a:gd name="connsiteY0" fmla="*/ 326370 h 3716635"/>
              <a:gd name="connsiteX1" fmla="*/ 327354 w 1955149"/>
              <a:gd name="connsiteY1" fmla="*/ 1340 h 3716635"/>
              <a:gd name="connsiteX2" fmla="*/ 1627474 w 1955149"/>
              <a:gd name="connsiteY2" fmla="*/ 1340 h 3716635"/>
              <a:gd name="connsiteX3" fmla="*/ 1936971 w 1955149"/>
              <a:gd name="connsiteY3" fmla="*/ 326370 h 3716635"/>
              <a:gd name="connsiteX4" fmla="*/ 1952504 w 1955149"/>
              <a:gd name="connsiteY4" fmla="*/ 3390554 h 3716635"/>
              <a:gd name="connsiteX5" fmla="*/ 1627474 w 1955149"/>
              <a:gd name="connsiteY5" fmla="*/ 3715584 h 3716635"/>
              <a:gd name="connsiteX6" fmla="*/ 327354 w 1955149"/>
              <a:gd name="connsiteY6" fmla="*/ 3715584 h 3716635"/>
              <a:gd name="connsiteX7" fmla="*/ 2324 w 1955149"/>
              <a:gd name="connsiteY7" fmla="*/ 3390554 h 3716635"/>
              <a:gd name="connsiteX8" fmla="*/ 2324 w 1955149"/>
              <a:gd name="connsiteY8" fmla="*/ 326370 h 3716635"/>
              <a:gd name="connsiteX0" fmla="*/ 2324 w 1955149"/>
              <a:gd name="connsiteY0" fmla="*/ 326370 h 3716635"/>
              <a:gd name="connsiteX1" fmla="*/ 327354 w 1955149"/>
              <a:gd name="connsiteY1" fmla="*/ 1340 h 3716635"/>
              <a:gd name="connsiteX2" fmla="*/ 1627474 w 1955149"/>
              <a:gd name="connsiteY2" fmla="*/ 1340 h 3716635"/>
              <a:gd name="connsiteX3" fmla="*/ 1936971 w 1955149"/>
              <a:gd name="connsiteY3" fmla="*/ 326370 h 3716635"/>
              <a:gd name="connsiteX4" fmla="*/ 1952504 w 1955149"/>
              <a:gd name="connsiteY4" fmla="*/ 3390554 h 3716635"/>
              <a:gd name="connsiteX5" fmla="*/ 1627474 w 1955149"/>
              <a:gd name="connsiteY5" fmla="*/ 3715584 h 3716635"/>
              <a:gd name="connsiteX6" fmla="*/ 327354 w 1955149"/>
              <a:gd name="connsiteY6" fmla="*/ 3715584 h 3716635"/>
              <a:gd name="connsiteX7" fmla="*/ 2324 w 1955149"/>
              <a:gd name="connsiteY7" fmla="*/ 3390554 h 3716635"/>
              <a:gd name="connsiteX8" fmla="*/ 2324 w 1955149"/>
              <a:gd name="connsiteY8" fmla="*/ 326370 h 3716635"/>
              <a:gd name="connsiteX0" fmla="*/ 2324 w 1955149"/>
              <a:gd name="connsiteY0" fmla="*/ 326460 h 3716725"/>
              <a:gd name="connsiteX1" fmla="*/ 327354 w 1955149"/>
              <a:gd name="connsiteY1" fmla="*/ 1430 h 3716725"/>
              <a:gd name="connsiteX2" fmla="*/ 1627474 w 1955149"/>
              <a:gd name="connsiteY2" fmla="*/ 1430 h 3716725"/>
              <a:gd name="connsiteX3" fmla="*/ 1936971 w 1955149"/>
              <a:gd name="connsiteY3" fmla="*/ 326460 h 3716725"/>
              <a:gd name="connsiteX4" fmla="*/ 1952504 w 1955149"/>
              <a:gd name="connsiteY4" fmla="*/ 3390644 h 3716725"/>
              <a:gd name="connsiteX5" fmla="*/ 1627474 w 1955149"/>
              <a:gd name="connsiteY5" fmla="*/ 3715674 h 3716725"/>
              <a:gd name="connsiteX6" fmla="*/ 327354 w 1955149"/>
              <a:gd name="connsiteY6" fmla="*/ 3715674 h 3716725"/>
              <a:gd name="connsiteX7" fmla="*/ 2324 w 1955149"/>
              <a:gd name="connsiteY7" fmla="*/ 3390644 h 3716725"/>
              <a:gd name="connsiteX8" fmla="*/ 2324 w 1955149"/>
              <a:gd name="connsiteY8" fmla="*/ 326460 h 371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149" h="3716725">
                <a:moveTo>
                  <a:pt x="2324" y="326460"/>
                </a:moveTo>
                <a:cubicBezTo>
                  <a:pt x="-21952" y="-39166"/>
                  <a:pt x="147845" y="1430"/>
                  <a:pt x="327354" y="1430"/>
                </a:cubicBezTo>
                <a:lnTo>
                  <a:pt x="1627474" y="1430"/>
                </a:lnTo>
                <a:cubicBezTo>
                  <a:pt x="1814749" y="-6662"/>
                  <a:pt x="1969339" y="9386"/>
                  <a:pt x="1936971" y="326460"/>
                </a:cubicBezTo>
                <a:cubicBezTo>
                  <a:pt x="1942149" y="1347855"/>
                  <a:pt x="1947326" y="2369249"/>
                  <a:pt x="1952504" y="3390644"/>
                </a:cubicBezTo>
                <a:cubicBezTo>
                  <a:pt x="1976780" y="3707717"/>
                  <a:pt x="1831259" y="3715674"/>
                  <a:pt x="1627474" y="3715674"/>
                </a:cubicBezTo>
                <a:lnTo>
                  <a:pt x="327354" y="3715674"/>
                </a:lnTo>
                <a:cubicBezTo>
                  <a:pt x="42649" y="3723766"/>
                  <a:pt x="-5768" y="3691533"/>
                  <a:pt x="2324" y="3390644"/>
                </a:cubicBezTo>
                <a:lnTo>
                  <a:pt x="2324" y="326460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18F4C565-E7C6-4099-9FBB-05D7B47B28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9597" y="2240534"/>
            <a:ext cx="3869890" cy="2150040"/>
          </a:xfrm>
          <a:prstGeom prst="rect">
            <a:avLst/>
          </a:prstGeom>
        </p:spPr>
      </p:pic>
      <p:sp>
        <p:nvSpPr>
          <p:cNvPr id="38" name="Fluxograma: Processo Alternativo 7">
            <a:extLst>
              <a:ext uri="{FF2B5EF4-FFF2-40B4-BE49-F238E27FC236}">
                <a16:creationId xmlns:a16="http://schemas.microsoft.com/office/drawing/2014/main" id="{890AB59E-2FDA-4C5F-9CD6-5729CB28D8BC}"/>
              </a:ext>
            </a:extLst>
          </p:cNvPr>
          <p:cNvSpPr/>
          <p:nvPr/>
        </p:nvSpPr>
        <p:spPr>
          <a:xfrm>
            <a:off x="8237692" y="1451887"/>
            <a:ext cx="1980159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Imagem 38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8F39648A-B1FF-4060-ACFA-52D01FB9F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9597" y="-2016228"/>
            <a:ext cx="3869890" cy="2150040"/>
          </a:xfrm>
          <a:prstGeom prst="rect">
            <a:avLst/>
          </a:prstGeom>
        </p:spPr>
      </p:pic>
      <p:sp>
        <p:nvSpPr>
          <p:cNvPr id="40" name="Fluxograma: Processo Alternativo 7">
            <a:extLst>
              <a:ext uri="{FF2B5EF4-FFF2-40B4-BE49-F238E27FC236}">
                <a16:creationId xmlns:a16="http://schemas.microsoft.com/office/drawing/2014/main" id="{1B9654D6-FBDA-46A4-A110-424B1071F70A}"/>
              </a:ext>
            </a:extLst>
          </p:cNvPr>
          <p:cNvSpPr/>
          <p:nvPr/>
        </p:nvSpPr>
        <p:spPr>
          <a:xfrm>
            <a:off x="8261509" y="-2804875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Imagem 40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06C84E85-0F4C-41D1-B38C-B46E2A392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9597" y="6497296"/>
            <a:ext cx="3869890" cy="2150040"/>
          </a:xfrm>
          <a:prstGeom prst="rect">
            <a:avLst/>
          </a:prstGeom>
        </p:spPr>
      </p:pic>
      <p:sp>
        <p:nvSpPr>
          <p:cNvPr id="42" name="Fluxograma: Processo Alternativo 7">
            <a:extLst>
              <a:ext uri="{FF2B5EF4-FFF2-40B4-BE49-F238E27FC236}">
                <a16:creationId xmlns:a16="http://schemas.microsoft.com/office/drawing/2014/main" id="{9D2013EA-49C7-42D7-8ECD-DD45A193D971}"/>
              </a:ext>
            </a:extLst>
          </p:cNvPr>
          <p:cNvSpPr/>
          <p:nvPr/>
        </p:nvSpPr>
        <p:spPr>
          <a:xfrm>
            <a:off x="8261509" y="5708649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Gráfico 6">
            <a:extLst>
              <a:ext uri="{FF2B5EF4-FFF2-40B4-BE49-F238E27FC236}">
                <a16:creationId xmlns:a16="http://schemas.microsoft.com/office/drawing/2014/main" id="{BD81CA83-3833-43B4-AF0A-3D9EB0AEA5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4226" y="2368125"/>
            <a:ext cx="1140064" cy="296038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9BC6E994-D78D-45E5-AF47-2989028C1C6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r="70744"/>
          <a:stretch/>
        </p:blipFill>
        <p:spPr>
          <a:xfrm>
            <a:off x="1332695" y="2366513"/>
            <a:ext cx="355037" cy="315116"/>
          </a:xfrm>
          <a:prstGeom prst="rect">
            <a:avLst/>
          </a:prstGeom>
        </p:spPr>
      </p:pic>
      <p:sp>
        <p:nvSpPr>
          <p:cNvPr id="45" name="Google Shape;192;p34">
            <a:extLst>
              <a:ext uri="{FF2B5EF4-FFF2-40B4-BE49-F238E27FC236}">
                <a16:creationId xmlns:a16="http://schemas.microsoft.com/office/drawing/2014/main" id="{B0119BC1-CA5A-452E-8A46-862653B3E09D}"/>
              </a:ext>
            </a:extLst>
          </p:cNvPr>
          <p:cNvSpPr txBox="1">
            <a:spLocks/>
          </p:cNvSpPr>
          <p:nvPr/>
        </p:nvSpPr>
        <p:spPr>
          <a:xfrm>
            <a:off x="2520097" y="2227764"/>
            <a:ext cx="271238" cy="49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-</a:t>
            </a:r>
          </a:p>
        </p:txBody>
      </p:sp>
      <p:pic>
        <p:nvPicPr>
          <p:cNvPr id="46" name="Imagem 45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FF67B34B-6A2E-4E65-94D8-045C1B181E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0520" y="3628594"/>
            <a:ext cx="3869890" cy="2150040"/>
          </a:xfrm>
          <a:prstGeom prst="rect">
            <a:avLst/>
          </a:prstGeom>
        </p:spPr>
      </p:pic>
      <p:sp>
        <p:nvSpPr>
          <p:cNvPr id="47" name="Fluxograma: Processo Alternativo 7">
            <a:extLst>
              <a:ext uri="{FF2B5EF4-FFF2-40B4-BE49-F238E27FC236}">
                <a16:creationId xmlns:a16="http://schemas.microsoft.com/office/drawing/2014/main" id="{F8CCDE60-D066-47C8-A2B3-44EDD146A996}"/>
              </a:ext>
            </a:extLst>
          </p:cNvPr>
          <p:cNvSpPr/>
          <p:nvPr/>
        </p:nvSpPr>
        <p:spPr>
          <a:xfrm>
            <a:off x="10634340" y="2839947"/>
            <a:ext cx="1956342" cy="372611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m 47" descr="Forma, Retângulo&#10;&#10;Descrição gerada automaticamente com confiança média">
            <a:extLst>
              <a:ext uri="{FF2B5EF4-FFF2-40B4-BE49-F238E27FC236}">
                <a16:creationId xmlns:a16="http://schemas.microsoft.com/office/drawing/2014/main" id="{E7D8975C-6494-4C11-A54F-CE137AC479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0520" y="-625754"/>
            <a:ext cx="3869890" cy="2150040"/>
          </a:xfrm>
          <a:prstGeom prst="rect">
            <a:avLst/>
          </a:prstGeom>
        </p:spPr>
      </p:pic>
      <p:sp>
        <p:nvSpPr>
          <p:cNvPr id="49" name="Fluxograma: Processo Alternativo 7">
            <a:extLst>
              <a:ext uri="{FF2B5EF4-FFF2-40B4-BE49-F238E27FC236}">
                <a16:creationId xmlns:a16="http://schemas.microsoft.com/office/drawing/2014/main" id="{66B42B00-8BC5-4BE2-95A2-7227CD05DF50}"/>
              </a:ext>
            </a:extLst>
          </p:cNvPr>
          <p:cNvSpPr/>
          <p:nvPr/>
        </p:nvSpPr>
        <p:spPr>
          <a:xfrm>
            <a:off x="10642432" y="-1406309"/>
            <a:ext cx="1956342" cy="3716635"/>
          </a:xfrm>
          <a:custGeom>
            <a:avLst/>
            <a:gdLst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0180"/>
              <a:gd name="connsiteY0" fmla="*/ 325030 h 3714244"/>
              <a:gd name="connsiteX1" fmla="*/ 325030 w 1950180"/>
              <a:gd name="connsiteY1" fmla="*/ 0 h 3714244"/>
              <a:gd name="connsiteX2" fmla="*/ 1625150 w 1950180"/>
              <a:gd name="connsiteY2" fmla="*/ 0 h 3714244"/>
              <a:gd name="connsiteX3" fmla="*/ 1950180 w 1950180"/>
              <a:gd name="connsiteY3" fmla="*/ 325030 h 3714244"/>
              <a:gd name="connsiteX4" fmla="*/ 1950180 w 1950180"/>
              <a:gd name="connsiteY4" fmla="*/ 3389214 h 3714244"/>
              <a:gd name="connsiteX5" fmla="*/ 1625150 w 1950180"/>
              <a:gd name="connsiteY5" fmla="*/ 3714244 h 3714244"/>
              <a:gd name="connsiteX6" fmla="*/ 325030 w 1950180"/>
              <a:gd name="connsiteY6" fmla="*/ 3714244 h 3714244"/>
              <a:gd name="connsiteX7" fmla="*/ 0 w 1950180"/>
              <a:gd name="connsiteY7" fmla="*/ 3389214 h 3714244"/>
              <a:gd name="connsiteX8" fmla="*/ 0 w 1950180"/>
              <a:gd name="connsiteY8" fmla="*/ 325030 h 3714244"/>
              <a:gd name="connsiteX0" fmla="*/ 0 w 1954018"/>
              <a:gd name="connsiteY0" fmla="*/ 325030 h 3714244"/>
              <a:gd name="connsiteX1" fmla="*/ 325030 w 1954018"/>
              <a:gd name="connsiteY1" fmla="*/ 0 h 3714244"/>
              <a:gd name="connsiteX2" fmla="*/ 1625150 w 1954018"/>
              <a:gd name="connsiteY2" fmla="*/ 0 h 3714244"/>
              <a:gd name="connsiteX3" fmla="*/ 1950180 w 1954018"/>
              <a:gd name="connsiteY3" fmla="*/ 325030 h 3714244"/>
              <a:gd name="connsiteX4" fmla="*/ 1950180 w 1954018"/>
              <a:gd name="connsiteY4" fmla="*/ 3389214 h 3714244"/>
              <a:gd name="connsiteX5" fmla="*/ 1625150 w 1954018"/>
              <a:gd name="connsiteY5" fmla="*/ 3714244 h 3714244"/>
              <a:gd name="connsiteX6" fmla="*/ 325030 w 1954018"/>
              <a:gd name="connsiteY6" fmla="*/ 3714244 h 3714244"/>
              <a:gd name="connsiteX7" fmla="*/ 0 w 1954018"/>
              <a:gd name="connsiteY7" fmla="*/ 3389214 h 3714244"/>
              <a:gd name="connsiteX8" fmla="*/ 0 w 1954018"/>
              <a:gd name="connsiteY8" fmla="*/ 325030 h 3714244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1119 w 1955137"/>
              <a:gd name="connsiteY0" fmla="*/ 325048 h 3714262"/>
              <a:gd name="connsiteX1" fmla="*/ 326149 w 1955137"/>
              <a:gd name="connsiteY1" fmla="*/ 18 h 3714262"/>
              <a:gd name="connsiteX2" fmla="*/ 1626269 w 1955137"/>
              <a:gd name="connsiteY2" fmla="*/ 18 h 3714262"/>
              <a:gd name="connsiteX3" fmla="*/ 1951299 w 1955137"/>
              <a:gd name="connsiteY3" fmla="*/ 325048 h 3714262"/>
              <a:gd name="connsiteX4" fmla="*/ 1951299 w 1955137"/>
              <a:gd name="connsiteY4" fmla="*/ 3389232 h 3714262"/>
              <a:gd name="connsiteX5" fmla="*/ 1626269 w 1955137"/>
              <a:gd name="connsiteY5" fmla="*/ 3714262 h 3714262"/>
              <a:gd name="connsiteX6" fmla="*/ 326149 w 1955137"/>
              <a:gd name="connsiteY6" fmla="*/ 3714262 h 3714262"/>
              <a:gd name="connsiteX7" fmla="*/ 1119 w 1955137"/>
              <a:gd name="connsiteY7" fmla="*/ 3389232 h 3714262"/>
              <a:gd name="connsiteX8" fmla="*/ 1119 w 1955137"/>
              <a:gd name="connsiteY8" fmla="*/ 325048 h 3714262"/>
              <a:gd name="connsiteX0" fmla="*/ 2324 w 1956342"/>
              <a:gd name="connsiteY0" fmla="*/ 325031 h 3714245"/>
              <a:gd name="connsiteX1" fmla="*/ 327354 w 1956342"/>
              <a:gd name="connsiteY1" fmla="*/ 1 h 3714245"/>
              <a:gd name="connsiteX2" fmla="*/ 1627474 w 1956342"/>
              <a:gd name="connsiteY2" fmla="*/ 1 h 3714245"/>
              <a:gd name="connsiteX3" fmla="*/ 1952504 w 1956342"/>
              <a:gd name="connsiteY3" fmla="*/ 325031 h 3714245"/>
              <a:gd name="connsiteX4" fmla="*/ 1952504 w 1956342"/>
              <a:gd name="connsiteY4" fmla="*/ 3389215 h 3714245"/>
              <a:gd name="connsiteX5" fmla="*/ 1627474 w 1956342"/>
              <a:gd name="connsiteY5" fmla="*/ 3714245 h 3714245"/>
              <a:gd name="connsiteX6" fmla="*/ 327354 w 1956342"/>
              <a:gd name="connsiteY6" fmla="*/ 3714245 h 3714245"/>
              <a:gd name="connsiteX7" fmla="*/ 2324 w 1956342"/>
              <a:gd name="connsiteY7" fmla="*/ 3389215 h 3714245"/>
              <a:gd name="connsiteX8" fmla="*/ 2324 w 1956342"/>
              <a:gd name="connsiteY8" fmla="*/ 325031 h 3714245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584"/>
              <a:gd name="connsiteX1" fmla="*/ 327354 w 1956342"/>
              <a:gd name="connsiteY1" fmla="*/ 1340 h 3715584"/>
              <a:gd name="connsiteX2" fmla="*/ 1627474 w 1956342"/>
              <a:gd name="connsiteY2" fmla="*/ 1340 h 3715584"/>
              <a:gd name="connsiteX3" fmla="*/ 1952504 w 1956342"/>
              <a:gd name="connsiteY3" fmla="*/ 326370 h 3715584"/>
              <a:gd name="connsiteX4" fmla="*/ 1952504 w 1956342"/>
              <a:gd name="connsiteY4" fmla="*/ 3390554 h 3715584"/>
              <a:gd name="connsiteX5" fmla="*/ 1627474 w 1956342"/>
              <a:gd name="connsiteY5" fmla="*/ 3715584 h 3715584"/>
              <a:gd name="connsiteX6" fmla="*/ 327354 w 1956342"/>
              <a:gd name="connsiteY6" fmla="*/ 3715584 h 3715584"/>
              <a:gd name="connsiteX7" fmla="*/ 2324 w 1956342"/>
              <a:gd name="connsiteY7" fmla="*/ 3390554 h 3715584"/>
              <a:gd name="connsiteX8" fmla="*/ 2324 w 1956342"/>
              <a:gd name="connsiteY8" fmla="*/ 326370 h 3715584"/>
              <a:gd name="connsiteX0" fmla="*/ 2324 w 1956342"/>
              <a:gd name="connsiteY0" fmla="*/ 326370 h 3715889"/>
              <a:gd name="connsiteX1" fmla="*/ 327354 w 1956342"/>
              <a:gd name="connsiteY1" fmla="*/ 1340 h 3715889"/>
              <a:gd name="connsiteX2" fmla="*/ 1627474 w 1956342"/>
              <a:gd name="connsiteY2" fmla="*/ 1340 h 3715889"/>
              <a:gd name="connsiteX3" fmla="*/ 1952504 w 1956342"/>
              <a:gd name="connsiteY3" fmla="*/ 326370 h 3715889"/>
              <a:gd name="connsiteX4" fmla="*/ 1952504 w 1956342"/>
              <a:gd name="connsiteY4" fmla="*/ 3390554 h 3715889"/>
              <a:gd name="connsiteX5" fmla="*/ 1627474 w 1956342"/>
              <a:gd name="connsiteY5" fmla="*/ 3715584 h 3715889"/>
              <a:gd name="connsiteX6" fmla="*/ 327354 w 1956342"/>
              <a:gd name="connsiteY6" fmla="*/ 3715584 h 3715889"/>
              <a:gd name="connsiteX7" fmla="*/ 2324 w 1956342"/>
              <a:gd name="connsiteY7" fmla="*/ 3390554 h 3715889"/>
              <a:gd name="connsiteX8" fmla="*/ 2324 w 1956342"/>
              <a:gd name="connsiteY8" fmla="*/ 326370 h 3715889"/>
              <a:gd name="connsiteX0" fmla="*/ 2324 w 1956342"/>
              <a:gd name="connsiteY0" fmla="*/ 326370 h 3716635"/>
              <a:gd name="connsiteX1" fmla="*/ 327354 w 1956342"/>
              <a:gd name="connsiteY1" fmla="*/ 1340 h 3716635"/>
              <a:gd name="connsiteX2" fmla="*/ 1627474 w 1956342"/>
              <a:gd name="connsiteY2" fmla="*/ 1340 h 3716635"/>
              <a:gd name="connsiteX3" fmla="*/ 1952504 w 1956342"/>
              <a:gd name="connsiteY3" fmla="*/ 326370 h 3716635"/>
              <a:gd name="connsiteX4" fmla="*/ 1952504 w 1956342"/>
              <a:gd name="connsiteY4" fmla="*/ 3390554 h 3716635"/>
              <a:gd name="connsiteX5" fmla="*/ 1627474 w 1956342"/>
              <a:gd name="connsiteY5" fmla="*/ 3715584 h 3716635"/>
              <a:gd name="connsiteX6" fmla="*/ 327354 w 1956342"/>
              <a:gd name="connsiteY6" fmla="*/ 3715584 h 3716635"/>
              <a:gd name="connsiteX7" fmla="*/ 2324 w 1956342"/>
              <a:gd name="connsiteY7" fmla="*/ 3390554 h 3716635"/>
              <a:gd name="connsiteX8" fmla="*/ 2324 w 1956342"/>
              <a:gd name="connsiteY8" fmla="*/ 326370 h 371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6342" h="3716635">
                <a:moveTo>
                  <a:pt x="2324" y="326370"/>
                </a:moveTo>
                <a:cubicBezTo>
                  <a:pt x="-21952" y="-39256"/>
                  <a:pt x="147845" y="1340"/>
                  <a:pt x="327354" y="1340"/>
                </a:cubicBezTo>
                <a:lnTo>
                  <a:pt x="1627474" y="1340"/>
                </a:lnTo>
                <a:cubicBezTo>
                  <a:pt x="1806983" y="1340"/>
                  <a:pt x="1984872" y="9296"/>
                  <a:pt x="1952504" y="326370"/>
                </a:cubicBezTo>
                <a:lnTo>
                  <a:pt x="1952504" y="3390554"/>
                </a:lnTo>
                <a:cubicBezTo>
                  <a:pt x="1976780" y="3707627"/>
                  <a:pt x="1831259" y="3715584"/>
                  <a:pt x="1627474" y="3715584"/>
                </a:cubicBezTo>
                <a:lnTo>
                  <a:pt x="327354" y="3715584"/>
                </a:lnTo>
                <a:cubicBezTo>
                  <a:pt x="42649" y="3723676"/>
                  <a:pt x="-5768" y="3691443"/>
                  <a:pt x="2324" y="3390554"/>
                </a:cubicBezTo>
                <a:lnTo>
                  <a:pt x="2324" y="326370"/>
                </a:lnTo>
                <a:close/>
              </a:path>
            </a:pathLst>
          </a:cu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54F3178C-2007-4319-9196-7510FDCF279D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73;p32">
            <a:extLst>
              <a:ext uri="{FF2B5EF4-FFF2-40B4-BE49-F238E27FC236}">
                <a16:creationId xmlns:a16="http://schemas.microsoft.com/office/drawing/2014/main" id="{F8BDD732-6984-4EF5-B4AD-8B9E6C7144DE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3239A195-8CED-4604-BF9E-4F39EC5DFF2C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071316BE-E745-4546-8B11-BD2D40360E54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5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12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54" name="Google Shape;173;p32">
            <a:extLst>
              <a:ext uri="{FF2B5EF4-FFF2-40B4-BE49-F238E27FC236}">
                <a16:creationId xmlns:a16="http://schemas.microsoft.com/office/drawing/2014/main" id="{A9F8E0F2-40B3-47C2-97C1-9C16FFDF63A3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9E9B4235-4E5B-4453-B906-967C446E3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727C441A-9BA4-4CCD-A399-08502CB2CB70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6834F0B0-E54F-425B-B6BD-5C443E4A2A22}"/>
              </a:ext>
            </a:extLst>
          </p:cNvPr>
          <p:cNvSpPr/>
          <p:nvPr/>
        </p:nvSpPr>
        <p:spPr>
          <a:xfrm>
            <a:off x="11320758" y="6109511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</a:rPr>
              <a:t>T a i s  F e r m i n o</a:t>
            </a:r>
          </a:p>
        </p:txBody>
      </p:sp>
    </p:spTree>
    <p:extLst>
      <p:ext uri="{BB962C8B-B14F-4D97-AF65-F5344CB8AC3E}">
        <p14:creationId xmlns:p14="http://schemas.microsoft.com/office/powerpoint/2010/main" val="1632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2D15F8B-6C13-4ABD-B652-7C5E23CE9E24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73;p32">
            <a:extLst>
              <a:ext uri="{FF2B5EF4-FFF2-40B4-BE49-F238E27FC236}">
                <a16:creationId xmlns:a16="http://schemas.microsoft.com/office/drawing/2014/main" id="{B528A08C-9105-4A63-8C1F-80694AA9D622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E4704A1-59F4-47EB-A45A-8BC5CF57D443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73;p32">
            <a:extLst>
              <a:ext uri="{FF2B5EF4-FFF2-40B4-BE49-F238E27FC236}">
                <a16:creationId xmlns:a16="http://schemas.microsoft.com/office/drawing/2014/main" id="{0C571FAA-3E40-4E04-BB3E-43B4AF106AF3}"/>
              </a:ext>
            </a:extLst>
          </p:cNvPr>
          <p:cNvSpPr txBox="1">
            <a:spLocks/>
          </p:cNvSpPr>
          <p:nvPr/>
        </p:nvSpPr>
        <p:spPr>
          <a:xfrm>
            <a:off x="11580478" y="6534479"/>
            <a:ext cx="336141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13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6CED633B-8E06-4A8F-9B8C-0791C2559D70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92;p34">
            <a:extLst>
              <a:ext uri="{FF2B5EF4-FFF2-40B4-BE49-F238E27FC236}">
                <a16:creationId xmlns:a16="http://schemas.microsoft.com/office/drawing/2014/main" id="{80A4EEF5-8DD1-4791-88D2-7AB2FEE183AA}"/>
              </a:ext>
            </a:extLst>
          </p:cNvPr>
          <p:cNvSpPr txBox="1">
            <a:spLocks/>
          </p:cNvSpPr>
          <p:nvPr/>
        </p:nvSpPr>
        <p:spPr>
          <a:xfrm>
            <a:off x="1927757" y="3170708"/>
            <a:ext cx="2201992" cy="51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Conclusão</a:t>
            </a:r>
          </a:p>
        </p:txBody>
      </p:sp>
      <p:sp>
        <p:nvSpPr>
          <p:cNvPr id="41" name="Fluxograma: Processo Alternativo 19">
            <a:extLst>
              <a:ext uri="{FF2B5EF4-FFF2-40B4-BE49-F238E27FC236}">
                <a16:creationId xmlns:a16="http://schemas.microsoft.com/office/drawing/2014/main" id="{355220D5-5455-4F1D-B2BB-ECFD1EB5D4BC}"/>
              </a:ext>
            </a:extLst>
          </p:cNvPr>
          <p:cNvSpPr/>
          <p:nvPr/>
        </p:nvSpPr>
        <p:spPr>
          <a:xfrm>
            <a:off x="703914" y="856710"/>
            <a:ext cx="4684856" cy="5194073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2256 h 3573435"/>
              <a:gd name="connsiteX1" fmla="*/ 411040 w 3828796"/>
              <a:gd name="connsiteY1" fmla="*/ 573 h 3573435"/>
              <a:gd name="connsiteX2" fmla="*/ 3217771 w 3828796"/>
              <a:gd name="connsiteY2" fmla="*/ 6151 h 3573435"/>
              <a:gd name="connsiteX3" fmla="*/ 3794612 w 3828796"/>
              <a:gd name="connsiteY3" fmla="*/ 343710 h 3573435"/>
              <a:gd name="connsiteX4" fmla="*/ 3828796 w 3828796"/>
              <a:gd name="connsiteY4" fmla="*/ 3215097 h 3573435"/>
              <a:gd name="connsiteX5" fmla="*/ 3217771 w 3828796"/>
              <a:gd name="connsiteY5" fmla="*/ 3569747 h 3573435"/>
              <a:gd name="connsiteX6" fmla="*/ 585667 w 3828796"/>
              <a:gd name="connsiteY6" fmla="*/ 3569747 h 3573435"/>
              <a:gd name="connsiteX7" fmla="*/ 279 w 3828796"/>
              <a:gd name="connsiteY7" fmla="*/ 3232187 h 3573435"/>
              <a:gd name="connsiteX8" fmla="*/ 17371 w 3828796"/>
              <a:gd name="connsiteY8" fmla="*/ 352256 h 3573435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784 h 3567963"/>
              <a:gd name="connsiteX1" fmla="*/ 378702 w 3828796"/>
              <a:gd name="connsiteY1" fmla="*/ 679 h 3567963"/>
              <a:gd name="connsiteX2" fmla="*/ 3217771 w 3828796"/>
              <a:gd name="connsiteY2" fmla="*/ 679 h 3567963"/>
              <a:gd name="connsiteX3" fmla="*/ 3794612 w 3828796"/>
              <a:gd name="connsiteY3" fmla="*/ 338238 h 3567963"/>
              <a:gd name="connsiteX4" fmla="*/ 3828796 w 3828796"/>
              <a:gd name="connsiteY4" fmla="*/ 3209625 h 3567963"/>
              <a:gd name="connsiteX5" fmla="*/ 3217771 w 3828796"/>
              <a:gd name="connsiteY5" fmla="*/ 3564275 h 3567963"/>
              <a:gd name="connsiteX6" fmla="*/ 585667 w 3828796"/>
              <a:gd name="connsiteY6" fmla="*/ 3564275 h 3567963"/>
              <a:gd name="connsiteX7" fmla="*/ 279 w 3828796"/>
              <a:gd name="connsiteY7" fmla="*/ 3226715 h 3567963"/>
              <a:gd name="connsiteX8" fmla="*/ 17371 w 3828796"/>
              <a:gd name="connsiteY8" fmla="*/ 346784 h 3567963"/>
              <a:gd name="connsiteX0" fmla="*/ 17371 w 3828796"/>
              <a:gd name="connsiteY0" fmla="*/ 351709 h 3572888"/>
              <a:gd name="connsiteX1" fmla="*/ 378702 w 3828796"/>
              <a:gd name="connsiteY1" fmla="*/ 5604 h 3572888"/>
              <a:gd name="connsiteX2" fmla="*/ 3217771 w 3828796"/>
              <a:gd name="connsiteY2" fmla="*/ 5604 h 3572888"/>
              <a:gd name="connsiteX3" fmla="*/ 3794612 w 3828796"/>
              <a:gd name="connsiteY3" fmla="*/ 343163 h 3572888"/>
              <a:gd name="connsiteX4" fmla="*/ 3828796 w 3828796"/>
              <a:gd name="connsiteY4" fmla="*/ 3214550 h 3572888"/>
              <a:gd name="connsiteX5" fmla="*/ 3217771 w 3828796"/>
              <a:gd name="connsiteY5" fmla="*/ 3569200 h 3572888"/>
              <a:gd name="connsiteX6" fmla="*/ 585667 w 3828796"/>
              <a:gd name="connsiteY6" fmla="*/ 3569200 h 3572888"/>
              <a:gd name="connsiteX7" fmla="*/ 279 w 3828796"/>
              <a:gd name="connsiteY7" fmla="*/ 3231640 h 3572888"/>
              <a:gd name="connsiteX8" fmla="*/ 17371 w 3828796"/>
              <a:gd name="connsiteY8" fmla="*/ 351709 h 3572888"/>
              <a:gd name="connsiteX0" fmla="*/ 17371 w 3828796"/>
              <a:gd name="connsiteY0" fmla="*/ 350712 h 3571891"/>
              <a:gd name="connsiteX1" fmla="*/ 378702 w 3828796"/>
              <a:gd name="connsiteY1" fmla="*/ 4607 h 3571891"/>
              <a:gd name="connsiteX2" fmla="*/ 3217771 w 3828796"/>
              <a:gd name="connsiteY2" fmla="*/ 4607 h 3571891"/>
              <a:gd name="connsiteX3" fmla="*/ 3794612 w 3828796"/>
              <a:gd name="connsiteY3" fmla="*/ 342166 h 3571891"/>
              <a:gd name="connsiteX4" fmla="*/ 3828796 w 3828796"/>
              <a:gd name="connsiteY4" fmla="*/ 3213553 h 3571891"/>
              <a:gd name="connsiteX5" fmla="*/ 3217771 w 3828796"/>
              <a:gd name="connsiteY5" fmla="*/ 3568203 h 3571891"/>
              <a:gd name="connsiteX6" fmla="*/ 585667 w 3828796"/>
              <a:gd name="connsiteY6" fmla="*/ 3568203 h 3571891"/>
              <a:gd name="connsiteX7" fmla="*/ 279 w 3828796"/>
              <a:gd name="connsiteY7" fmla="*/ 3230643 h 3571891"/>
              <a:gd name="connsiteX8" fmla="*/ 17371 w 3828796"/>
              <a:gd name="connsiteY8" fmla="*/ 350712 h 3571891"/>
              <a:gd name="connsiteX0" fmla="*/ 17371 w 3828796"/>
              <a:gd name="connsiteY0" fmla="*/ 348124 h 3569303"/>
              <a:gd name="connsiteX1" fmla="*/ 378702 w 3828796"/>
              <a:gd name="connsiteY1" fmla="*/ 2019 h 3569303"/>
              <a:gd name="connsiteX2" fmla="*/ 3217771 w 3828796"/>
              <a:gd name="connsiteY2" fmla="*/ 2019 h 3569303"/>
              <a:gd name="connsiteX3" fmla="*/ 3794612 w 3828796"/>
              <a:gd name="connsiteY3" fmla="*/ 339578 h 3569303"/>
              <a:gd name="connsiteX4" fmla="*/ 3828796 w 3828796"/>
              <a:gd name="connsiteY4" fmla="*/ 3210965 h 3569303"/>
              <a:gd name="connsiteX5" fmla="*/ 3217771 w 3828796"/>
              <a:gd name="connsiteY5" fmla="*/ 3565615 h 3569303"/>
              <a:gd name="connsiteX6" fmla="*/ 585667 w 3828796"/>
              <a:gd name="connsiteY6" fmla="*/ 3565615 h 3569303"/>
              <a:gd name="connsiteX7" fmla="*/ 279 w 3828796"/>
              <a:gd name="connsiteY7" fmla="*/ 3228055 h 3569303"/>
              <a:gd name="connsiteX8" fmla="*/ 17371 w 3828796"/>
              <a:gd name="connsiteY8" fmla="*/ 348124 h 3569303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092 w 3828517"/>
              <a:gd name="connsiteY0" fmla="*/ 346105 h 3580333"/>
              <a:gd name="connsiteX1" fmla="*/ 378423 w 3828517"/>
              <a:gd name="connsiteY1" fmla="*/ 0 h 3580333"/>
              <a:gd name="connsiteX2" fmla="*/ 3217492 w 3828517"/>
              <a:gd name="connsiteY2" fmla="*/ 0 h 3580333"/>
              <a:gd name="connsiteX3" fmla="*/ 3794333 w 3828517"/>
              <a:gd name="connsiteY3" fmla="*/ 337559 h 3580333"/>
              <a:gd name="connsiteX4" fmla="*/ 3828517 w 3828517"/>
              <a:gd name="connsiteY4" fmla="*/ 3208946 h 3580333"/>
              <a:gd name="connsiteX5" fmla="*/ 3217492 w 3828517"/>
              <a:gd name="connsiteY5" fmla="*/ 3563596 h 3580333"/>
              <a:gd name="connsiteX6" fmla="*/ 585388 w 3828517"/>
              <a:gd name="connsiteY6" fmla="*/ 3563596 h 3580333"/>
              <a:gd name="connsiteX7" fmla="*/ 0 w 3828517"/>
              <a:gd name="connsiteY7" fmla="*/ 3226036 h 3580333"/>
              <a:gd name="connsiteX8" fmla="*/ 17092 w 3828517"/>
              <a:gd name="connsiteY8" fmla="*/ 346105 h 3580333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77865"/>
              <a:gd name="connsiteX1" fmla="*/ 378423 w 3828517"/>
              <a:gd name="connsiteY1" fmla="*/ 0 h 3577865"/>
              <a:gd name="connsiteX2" fmla="*/ 3217492 w 3828517"/>
              <a:gd name="connsiteY2" fmla="*/ 0 h 3577865"/>
              <a:gd name="connsiteX3" fmla="*/ 3794333 w 3828517"/>
              <a:gd name="connsiteY3" fmla="*/ 337559 h 3577865"/>
              <a:gd name="connsiteX4" fmla="*/ 3828517 w 3828517"/>
              <a:gd name="connsiteY4" fmla="*/ 3208946 h 3577865"/>
              <a:gd name="connsiteX5" fmla="*/ 3217492 w 3828517"/>
              <a:gd name="connsiteY5" fmla="*/ 3563596 h 3577865"/>
              <a:gd name="connsiteX6" fmla="*/ 585388 w 3828517"/>
              <a:gd name="connsiteY6" fmla="*/ 3563596 h 3577865"/>
              <a:gd name="connsiteX7" fmla="*/ 0 w 3828517"/>
              <a:gd name="connsiteY7" fmla="*/ 3226036 h 3577865"/>
              <a:gd name="connsiteX8" fmla="*/ 17092 w 3828517"/>
              <a:gd name="connsiteY8" fmla="*/ 346105 h 3577865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794333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13736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26671 w 3835555"/>
              <a:gd name="connsiteY3" fmla="*/ 348715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2797" h="3580330">
                <a:moveTo>
                  <a:pt x="17092" y="351683"/>
                </a:moveTo>
                <a:cubicBezTo>
                  <a:pt x="36801" y="-32116"/>
                  <a:pt x="-66320" y="11156"/>
                  <a:pt x="378423" y="0"/>
                </a:cubicBezTo>
                <a:lnTo>
                  <a:pt x="3217492" y="5578"/>
                </a:lnTo>
                <a:cubicBezTo>
                  <a:pt x="3849492" y="16734"/>
                  <a:pt x="3820204" y="-51816"/>
                  <a:pt x="3826671" y="354293"/>
                </a:cubicBezTo>
                <a:cubicBezTo>
                  <a:pt x="3839280" y="1146102"/>
                  <a:pt x="3828517" y="2422614"/>
                  <a:pt x="3828517" y="3214524"/>
                </a:cubicBezTo>
                <a:cubicBezTo>
                  <a:pt x="3841095" y="3640748"/>
                  <a:pt x="3830090" y="3563596"/>
                  <a:pt x="3217492" y="3580330"/>
                </a:cubicBezTo>
                <a:lnTo>
                  <a:pt x="585388" y="3569174"/>
                </a:lnTo>
                <a:cubicBezTo>
                  <a:pt x="-34668" y="3569175"/>
                  <a:pt x="8274" y="3643948"/>
                  <a:pt x="0" y="3231614"/>
                </a:cubicBezTo>
                <a:lnTo>
                  <a:pt x="17092" y="351683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2" name="Fluxograma: Processo Alternativo 19">
            <a:extLst>
              <a:ext uri="{FF2B5EF4-FFF2-40B4-BE49-F238E27FC236}">
                <a16:creationId xmlns:a16="http://schemas.microsoft.com/office/drawing/2014/main" id="{4B82ACB1-75B6-408B-9888-5F48CC03B12F}"/>
              </a:ext>
            </a:extLst>
          </p:cNvPr>
          <p:cNvSpPr/>
          <p:nvPr/>
        </p:nvSpPr>
        <p:spPr>
          <a:xfrm>
            <a:off x="711480" y="856711"/>
            <a:ext cx="4684856" cy="5194072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2256 h 3573435"/>
              <a:gd name="connsiteX1" fmla="*/ 411040 w 3828796"/>
              <a:gd name="connsiteY1" fmla="*/ 573 h 3573435"/>
              <a:gd name="connsiteX2" fmla="*/ 3217771 w 3828796"/>
              <a:gd name="connsiteY2" fmla="*/ 6151 h 3573435"/>
              <a:gd name="connsiteX3" fmla="*/ 3794612 w 3828796"/>
              <a:gd name="connsiteY3" fmla="*/ 343710 h 3573435"/>
              <a:gd name="connsiteX4" fmla="*/ 3828796 w 3828796"/>
              <a:gd name="connsiteY4" fmla="*/ 3215097 h 3573435"/>
              <a:gd name="connsiteX5" fmla="*/ 3217771 w 3828796"/>
              <a:gd name="connsiteY5" fmla="*/ 3569747 h 3573435"/>
              <a:gd name="connsiteX6" fmla="*/ 585667 w 3828796"/>
              <a:gd name="connsiteY6" fmla="*/ 3569747 h 3573435"/>
              <a:gd name="connsiteX7" fmla="*/ 279 w 3828796"/>
              <a:gd name="connsiteY7" fmla="*/ 3232187 h 3573435"/>
              <a:gd name="connsiteX8" fmla="*/ 17371 w 3828796"/>
              <a:gd name="connsiteY8" fmla="*/ 352256 h 3573435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51683 h 3572862"/>
              <a:gd name="connsiteX1" fmla="*/ 411040 w 3828796"/>
              <a:gd name="connsiteY1" fmla="*/ 0 h 3572862"/>
              <a:gd name="connsiteX2" fmla="*/ 3217771 w 3828796"/>
              <a:gd name="connsiteY2" fmla="*/ 5578 h 3572862"/>
              <a:gd name="connsiteX3" fmla="*/ 3794612 w 3828796"/>
              <a:gd name="connsiteY3" fmla="*/ 343137 h 3572862"/>
              <a:gd name="connsiteX4" fmla="*/ 3828796 w 3828796"/>
              <a:gd name="connsiteY4" fmla="*/ 3214524 h 3572862"/>
              <a:gd name="connsiteX5" fmla="*/ 3217771 w 3828796"/>
              <a:gd name="connsiteY5" fmla="*/ 3569174 h 3572862"/>
              <a:gd name="connsiteX6" fmla="*/ 585667 w 3828796"/>
              <a:gd name="connsiteY6" fmla="*/ 3569174 h 3572862"/>
              <a:gd name="connsiteX7" fmla="*/ 279 w 3828796"/>
              <a:gd name="connsiteY7" fmla="*/ 3231614 h 3572862"/>
              <a:gd name="connsiteX8" fmla="*/ 17371 w 3828796"/>
              <a:gd name="connsiteY8" fmla="*/ 351683 h 3572862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371 w 3828796"/>
              <a:gd name="connsiteY0" fmla="*/ 346784 h 3567963"/>
              <a:gd name="connsiteX1" fmla="*/ 378702 w 3828796"/>
              <a:gd name="connsiteY1" fmla="*/ 679 h 3567963"/>
              <a:gd name="connsiteX2" fmla="*/ 3217771 w 3828796"/>
              <a:gd name="connsiteY2" fmla="*/ 679 h 3567963"/>
              <a:gd name="connsiteX3" fmla="*/ 3794612 w 3828796"/>
              <a:gd name="connsiteY3" fmla="*/ 338238 h 3567963"/>
              <a:gd name="connsiteX4" fmla="*/ 3828796 w 3828796"/>
              <a:gd name="connsiteY4" fmla="*/ 3209625 h 3567963"/>
              <a:gd name="connsiteX5" fmla="*/ 3217771 w 3828796"/>
              <a:gd name="connsiteY5" fmla="*/ 3564275 h 3567963"/>
              <a:gd name="connsiteX6" fmla="*/ 585667 w 3828796"/>
              <a:gd name="connsiteY6" fmla="*/ 3564275 h 3567963"/>
              <a:gd name="connsiteX7" fmla="*/ 279 w 3828796"/>
              <a:gd name="connsiteY7" fmla="*/ 3226715 h 3567963"/>
              <a:gd name="connsiteX8" fmla="*/ 17371 w 3828796"/>
              <a:gd name="connsiteY8" fmla="*/ 346784 h 3567963"/>
              <a:gd name="connsiteX0" fmla="*/ 17371 w 3828796"/>
              <a:gd name="connsiteY0" fmla="*/ 351709 h 3572888"/>
              <a:gd name="connsiteX1" fmla="*/ 378702 w 3828796"/>
              <a:gd name="connsiteY1" fmla="*/ 5604 h 3572888"/>
              <a:gd name="connsiteX2" fmla="*/ 3217771 w 3828796"/>
              <a:gd name="connsiteY2" fmla="*/ 5604 h 3572888"/>
              <a:gd name="connsiteX3" fmla="*/ 3794612 w 3828796"/>
              <a:gd name="connsiteY3" fmla="*/ 343163 h 3572888"/>
              <a:gd name="connsiteX4" fmla="*/ 3828796 w 3828796"/>
              <a:gd name="connsiteY4" fmla="*/ 3214550 h 3572888"/>
              <a:gd name="connsiteX5" fmla="*/ 3217771 w 3828796"/>
              <a:gd name="connsiteY5" fmla="*/ 3569200 h 3572888"/>
              <a:gd name="connsiteX6" fmla="*/ 585667 w 3828796"/>
              <a:gd name="connsiteY6" fmla="*/ 3569200 h 3572888"/>
              <a:gd name="connsiteX7" fmla="*/ 279 w 3828796"/>
              <a:gd name="connsiteY7" fmla="*/ 3231640 h 3572888"/>
              <a:gd name="connsiteX8" fmla="*/ 17371 w 3828796"/>
              <a:gd name="connsiteY8" fmla="*/ 351709 h 3572888"/>
              <a:gd name="connsiteX0" fmla="*/ 17371 w 3828796"/>
              <a:gd name="connsiteY0" fmla="*/ 350712 h 3571891"/>
              <a:gd name="connsiteX1" fmla="*/ 378702 w 3828796"/>
              <a:gd name="connsiteY1" fmla="*/ 4607 h 3571891"/>
              <a:gd name="connsiteX2" fmla="*/ 3217771 w 3828796"/>
              <a:gd name="connsiteY2" fmla="*/ 4607 h 3571891"/>
              <a:gd name="connsiteX3" fmla="*/ 3794612 w 3828796"/>
              <a:gd name="connsiteY3" fmla="*/ 342166 h 3571891"/>
              <a:gd name="connsiteX4" fmla="*/ 3828796 w 3828796"/>
              <a:gd name="connsiteY4" fmla="*/ 3213553 h 3571891"/>
              <a:gd name="connsiteX5" fmla="*/ 3217771 w 3828796"/>
              <a:gd name="connsiteY5" fmla="*/ 3568203 h 3571891"/>
              <a:gd name="connsiteX6" fmla="*/ 585667 w 3828796"/>
              <a:gd name="connsiteY6" fmla="*/ 3568203 h 3571891"/>
              <a:gd name="connsiteX7" fmla="*/ 279 w 3828796"/>
              <a:gd name="connsiteY7" fmla="*/ 3230643 h 3571891"/>
              <a:gd name="connsiteX8" fmla="*/ 17371 w 3828796"/>
              <a:gd name="connsiteY8" fmla="*/ 350712 h 3571891"/>
              <a:gd name="connsiteX0" fmla="*/ 17371 w 3828796"/>
              <a:gd name="connsiteY0" fmla="*/ 348124 h 3569303"/>
              <a:gd name="connsiteX1" fmla="*/ 378702 w 3828796"/>
              <a:gd name="connsiteY1" fmla="*/ 2019 h 3569303"/>
              <a:gd name="connsiteX2" fmla="*/ 3217771 w 3828796"/>
              <a:gd name="connsiteY2" fmla="*/ 2019 h 3569303"/>
              <a:gd name="connsiteX3" fmla="*/ 3794612 w 3828796"/>
              <a:gd name="connsiteY3" fmla="*/ 339578 h 3569303"/>
              <a:gd name="connsiteX4" fmla="*/ 3828796 w 3828796"/>
              <a:gd name="connsiteY4" fmla="*/ 3210965 h 3569303"/>
              <a:gd name="connsiteX5" fmla="*/ 3217771 w 3828796"/>
              <a:gd name="connsiteY5" fmla="*/ 3565615 h 3569303"/>
              <a:gd name="connsiteX6" fmla="*/ 585667 w 3828796"/>
              <a:gd name="connsiteY6" fmla="*/ 3565615 h 3569303"/>
              <a:gd name="connsiteX7" fmla="*/ 279 w 3828796"/>
              <a:gd name="connsiteY7" fmla="*/ 3228055 h 3569303"/>
              <a:gd name="connsiteX8" fmla="*/ 17371 w 3828796"/>
              <a:gd name="connsiteY8" fmla="*/ 348124 h 3569303"/>
              <a:gd name="connsiteX0" fmla="*/ 17371 w 3828796"/>
              <a:gd name="connsiteY0" fmla="*/ 346105 h 3567284"/>
              <a:gd name="connsiteX1" fmla="*/ 378702 w 3828796"/>
              <a:gd name="connsiteY1" fmla="*/ 0 h 3567284"/>
              <a:gd name="connsiteX2" fmla="*/ 3217771 w 3828796"/>
              <a:gd name="connsiteY2" fmla="*/ 0 h 3567284"/>
              <a:gd name="connsiteX3" fmla="*/ 3794612 w 3828796"/>
              <a:gd name="connsiteY3" fmla="*/ 337559 h 3567284"/>
              <a:gd name="connsiteX4" fmla="*/ 3828796 w 3828796"/>
              <a:gd name="connsiteY4" fmla="*/ 3208946 h 3567284"/>
              <a:gd name="connsiteX5" fmla="*/ 3217771 w 3828796"/>
              <a:gd name="connsiteY5" fmla="*/ 3563596 h 3567284"/>
              <a:gd name="connsiteX6" fmla="*/ 585667 w 3828796"/>
              <a:gd name="connsiteY6" fmla="*/ 3563596 h 3567284"/>
              <a:gd name="connsiteX7" fmla="*/ 279 w 3828796"/>
              <a:gd name="connsiteY7" fmla="*/ 3226036 h 3567284"/>
              <a:gd name="connsiteX8" fmla="*/ 17371 w 3828796"/>
              <a:gd name="connsiteY8" fmla="*/ 346105 h 3567284"/>
              <a:gd name="connsiteX0" fmla="*/ 17092 w 3828517"/>
              <a:gd name="connsiteY0" fmla="*/ 346105 h 3580333"/>
              <a:gd name="connsiteX1" fmla="*/ 378423 w 3828517"/>
              <a:gd name="connsiteY1" fmla="*/ 0 h 3580333"/>
              <a:gd name="connsiteX2" fmla="*/ 3217492 w 3828517"/>
              <a:gd name="connsiteY2" fmla="*/ 0 h 3580333"/>
              <a:gd name="connsiteX3" fmla="*/ 3794333 w 3828517"/>
              <a:gd name="connsiteY3" fmla="*/ 337559 h 3580333"/>
              <a:gd name="connsiteX4" fmla="*/ 3828517 w 3828517"/>
              <a:gd name="connsiteY4" fmla="*/ 3208946 h 3580333"/>
              <a:gd name="connsiteX5" fmla="*/ 3217492 w 3828517"/>
              <a:gd name="connsiteY5" fmla="*/ 3563596 h 3580333"/>
              <a:gd name="connsiteX6" fmla="*/ 585388 w 3828517"/>
              <a:gd name="connsiteY6" fmla="*/ 3563596 h 3580333"/>
              <a:gd name="connsiteX7" fmla="*/ 0 w 3828517"/>
              <a:gd name="connsiteY7" fmla="*/ 3226036 h 3580333"/>
              <a:gd name="connsiteX8" fmla="*/ 17092 w 3828517"/>
              <a:gd name="connsiteY8" fmla="*/ 346105 h 3580333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64602"/>
              <a:gd name="connsiteX1" fmla="*/ 378423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7092 w 3828517"/>
              <a:gd name="connsiteY0" fmla="*/ 346105 h 3570464"/>
              <a:gd name="connsiteX1" fmla="*/ 378423 w 3828517"/>
              <a:gd name="connsiteY1" fmla="*/ 0 h 3570464"/>
              <a:gd name="connsiteX2" fmla="*/ 3217492 w 3828517"/>
              <a:gd name="connsiteY2" fmla="*/ 0 h 3570464"/>
              <a:gd name="connsiteX3" fmla="*/ 3794333 w 3828517"/>
              <a:gd name="connsiteY3" fmla="*/ 337559 h 3570464"/>
              <a:gd name="connsiteX4" fmla="*/ 3828517 w 3828517"/>
              <a:gd name="connsiteY4" fmla="*/ 3208946 h 3570464"/>
              <a:gd name="connsiteX5" fmla="*/ 3217492 w 3828517"/>
              <a:gd name="connsiteY5" fmla="*/ 3563596 h 3570464"/>
              <a:gd name="connsiteX6" fmla="*/ 585388 w 3828517"/>
              <a:gd name="connsiteY6" fmla="*/ 3563596 h 3570464"/>
              <a:gd name="connsiteX7" fmla="*/ 0 w 3828517"/>
              <a:gd name="connsiteY7" fmla="*/ 3226036 h 3570464"/>
              <a:gd name="connsiteX8" fmla="*/ 17092 w 3828517"/>
              <a:gd name="connsiteY8" fmla="*/ 346105 h 3570464"/>
              <a:gd name="connsiteX0" fmla="*/ 17092 w 3828517"/>
              <a:gd name="connsiteY0" fmla="*/ 346105 h 3577865"/>
              <a:gd name="connsiteX1" fmla="*/ 378423 w 3828517"/>
              <a:gd name="connsiteY1" fmla="*/ 0 h 3577865"/>
              <a:gd name="connsiteX2" fmla="*/ 3217492 w 3828517"/>
              <a:gd name="connsiteY2" fmla="*/ 0 h 3577865"/>
              <a:gd name="connsiteX3" fmla="*/ 3794333 w 3828517"/>
              <a:gd name="connsiteY3" fmla="*/ 337559 h 3577865"/>
              <a:gd name="connsiteX4" fmla="*/ 3828517 w 3828517"/>
              <a:gd name="connsiteY4" fmla="*/ 3208946 h 3577865"/>
              <a:gd name="connsiteX5" fmla="*/ 3217492 w 3828517"/>
              <a:gd name="connsiteY5" fmla="*/ 3563596 h 3577865"/>
              <a:gd name="connsiteX6" fmla="*/ 585388 w 3828517"/>
              <a:gd name="connsiteY6" fmla="*/ 3563596 h 3577865"/>
              <a:gd name="connsiteX7" fmla="*/ 0 w 3828517"/>
              <a:gd name="connsiteY7" fmla="*/ 3226036 h 3577865"/>
              <a:gd name="connsiteX8" fmla="*/ 17092 w 3828517"/>
              <a:gd name="connsiteY8" fmla="*/ 346105 h 3577865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28517"/>
              <a:gd name="connsiteY0" fmla="*/ 346105 h 3572682"/>
              <a:gd name="connsiteX1" fmla="*/ 378423 w 3828517"/>
              <a:gd name="connsiteY1" fmla="*/ 0 h 3572682"/>
              <a:gd name="connsiteX2" fmla="*/ 3217492 w 3828517"/>
              <a:gd name="connsiteY2" fmla="*/ 0 h 3572682"/>
              <a:gd name="connsiteX3" fmla="*/ 3794333 w 3828517"/>
              <a:gd name="connsiteY3" fmla="*/ 337559 h 3572682"/>
              <a:gd name="connsiteX4" fmla="*/ 3828517 w 3828517"/>
              <a:gd name="connsiteY4" fmla="*/ 3208946 h 3572682"/>
              <a:gd name="connsiteX5" fmla="*/ 3217492 w 3828517"/>
              <a:gd name="connsiteY5" fmla="*/ 3563596 h 3572682"/>
              <a:gd name="connsiteX6" fmla="*/ 585388 w 3828517"/>
              <a:gd name="connsiteY6" fmla="*/ 3563596 h 3572682"/>
              <a:gd name="connsiteX7" fmla="*/ 0 w 3828517"/>
              <a:gd name="connsiteY7" fmla="*/ 3226036 h 3572682"/>
              <a:gd name="connsiteX8" fmla="*/ 17092 w 3828517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794333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13736 w 3835555"/>
              <a:gd name="connsiteY3" fmla="*/ 337559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5555"/>
              <a:gd name="connsiteY0" fmla="*/ 346105 h 3572682"/>
              <a:gd name="connsiteX1" fmla="*/ 378423 w 3835555"/>
              <a:gd name="connsiteY1" fmla="*/ 0 h 3572682"/>
              <a:gd name="connsiteX2" fmla="*/ 3217492 w 3835555"/>
              <a:gd name="connsiteY2" fmla="*/ 0 h 3572682"/>
              <a:gd name="connsiteX3" fmla="*/ 3826671 w 3835555"/>
              <a:gd name="connsiteY3" fmla="*/ 348715 h 3572682"/>
              <a:gd name="connsiteX4" fmla="*/ 3828517 w 3835555"/>
              <a:gd name="connsiteY4" fmla="*/ 3208946 h 3572682"/>
              <a:gd name="connsiteX5" fmla="*/ 3217492 w 3835555"/>
              <a:gd name="connsiteY5" fmla="*/ 3563596 h 3572682"/>
              <a:gd name="connsiteX6" fmla="*/ 585388 w 3835555"/>
              <a:gd name="connsiteY6" fmla="*/ 3563596 h 3572682"/>
              <a:gd name="connsiteX7" fmla="*/ 0 w 3835555"/>
              <a:gd name="connsiteY7" fmla="*/ 3226036 h 3572682"/>
              <a:gd name="connsiteX8" fmla="*/ 17092 w 3835555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2682"/>
              <a:gd name="connsiteX1" fmla="*/ 378423 w 3832797"/>
              <a:gd name="connsiteY1" fmla="*/ 0 h 3572682"/>
              <a:gd name="connsiteX2" fmla="*/ 3217492 w 3832797"/>
              <a:gd name="connsiteY2" fmla="*/ 0 h 3572682"/>
              <a:gd name="connsiteX3" fmla="*/ 3826671 w 3832797"/>
              <a:gd name="connsiteY3" fmla="*/ 348715 h 3572682"/>
              <a:gd name="connsiteX4" fmla="*/ 3828517 w 3832797"/>
              <a:gd name="connsiteY4" fmla="*/ 3208946 h 3572682"/>
              <a:gd name="connsiteX5" fmla="*/ 3217492 w 3832797"/>
              <a:gd name="connsiteY5" fmla="*/ 3563596 h 3572682"/>
              <a:gd name="connsiteX6" fmla="*/ 585388 w 3832797"/>
              <a:gd name="connsiteY6" fmla="*/ 3563596 h 3572682"/>
              <a:gd name="connsiteX7" fmla="*/ 0 w 3832797"/>
              <a:gd name="connsiteY7" fmla="*/ 3226036 h 3572682"/>
              <a:gd name="connsiteX8" fmla="*/ 17092 w 3832797"/>
              <a:gd name="connsiteY8" fmla="*/ 346105 h 357268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5161"/>
              <a:gd name="connsiteX1" fmla="*/ 378423 w 3832797"/>
              <a:gd name="connsiteY1" fmla="*/ 0 h 3575161"/>
              <a:gd name="connsiteX2" fmla="*/ 3217492 w 3832797"/>
              <a:gd name="connsiteY2" fmla="*/ 0 h 3575161"/>
              <a:gd name="connsiteX3" fmla="*/ 3826671 w 3832797"/>
              <a:gd name="connsiteY3" fmla="*/ 348715 h 3575161"/>
              <a:gd name="connsiteX4" fmla="*/ 3828517 w 3832797"/>
              <a:gd name="connsiteY4" fmla="*/ 3208946 h 3575161"/>
              <a:gd name="connsiteX5" fmla="*/ 3217492 w 3832797"/>
              <a:gd name="connsiteY5" fmla="*/ 3574752 h 3575161"/>
              <a:gd name="connsiteX6" fmla="*/ 585388 w 3832797"/>
              <a:gd name="connsiteY6" fmla="*/ 3563596 h 3575161"/>
              <a:gd name="connsiteX7" fmla="*/ 0 w 3832797"/>
              <a:gd name="connsiteY7" fmla="*/ 3226036 h 3575161"/>
              <a:gd name="connsiteX8" fmla="*/ 17092 w 3832797"/>
              <a:gd name="connsiteY8" fmla="*/ 346105 h 3575161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46105 h 3574752"/>
              <a:gd name="connsiteX1" fmla="*/ 378423 w 3832797"/>
              <a:gd name="connsiteY1" fmla="*/ 0 h 3574752"/>
              <a:gd name="connsiteX2" fmla="*/ 3217492 w 3832797"/>
              <a:gd name="connsiteY2" fmla="*/ 0 h 3574752"/>
              <a:gd name="connsiteX3" fmla="*/ 3826671 w 3832797"/>
              <a:gd name="connsiteY3" fmla="*/ 348715 h 3574752"/>
              <a:gd name="connsiteX4" fmla="*/ 3828517 w 3832797"/>
              <a:gd name="connsiteY4" fmla="*/ 3208946 h 3574752"/>
              <a:gd name="connsiteX5" fmla="*/ 3217492 w 3832797"/>
              <a:gd name="connsiteY5" fmla="*/ 3574752 h 3574752"/>
              <a:gd name="connsiteX6" fmla="*/ 585388 w 3832797"/>
              <a:gd name="connsiteY6" fmla="*/ 3563596 h 3574752"/>
              <a:gd name="connsiteX7" fmla="*/ 0 w 3832797"/>
              <a:gd name="connsiteY7" fmla="*/ 3226036 h 3574752"/>
              <a:gd name="connsiteX8" fmla="*/ 17092 w 3832797"/>
              <a:gd name="connsiteY8" fmla="*/ 346105 h 3574752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  <a:gd name="connsiteX0" fmla="*/ 17092 w 3832797"/>
              <a:gd name="connsiteY0" fmla="*/ 351683 h 3580330"/>
              <a:gd name="connsiteX1" fmla="*/ 378423 w 3832797"/>
              <a:gd name="connsiteY1" fmla="*/ 0 h 3580330"/>
              <a:gd name="connsiteX2" fmla="*/ 3217492 w 3832797"/>
              <a:gd name="connsiteY2" fmla="*/ 5578 h 3580330"/>
              <a:gd name="connsiteX3" fmla="*/ 3826671 w 3832797"/>
              <a:gd name="connsiteY3" fmla="*/ 354293 h 3580330"/>
              <a:gd name="connsiteX4" fmla="*/ 3828517 w 3832797"/>
              <a:gd name="connsiteY4" fmla="*/ 3214524 h 3580330"/>
              <a:gd name="connsiteX5" fmla="*/ 3217492 w 3832797"/>
              <a:gd name="connsiteY5" fmla="*/ 3580330 h 3580330"/>
              <a:gd name="connsiteX6" fmla="*/ 585388 w 3832797"/>
              <a:gd name="connsiteY6" fmla="*/ 3569174 h 3580330"/>
              <a:gd name="connsiteX7" fmla="*/ 0 w 3832797"/>
              <a:gd name="connsiteY7" fmla="*/ 3231614 h 3580330"/>
              <a:gd name="connsiteX8" fmla="*/ 17092 w 3832797"/>
              <a:gd name="connsiteY8" fmla="*/ 351683 h 358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2797" h="3580330">
                <a:moveTo>
                  <a:pt x="17092" y="351683"/>
                </a:moveTo>
                <a:cubicBezTo>
                  <a:pt x="36801" y="-32116"/>
                  <a:pt x="-66320" y="11156"/>
                  <a:pt x="378423" y="0"/>
                </a:cubicBezTo>
                <a:lnTo>
                  <a:pt x="3217492" y="5578"/>
                </a:lnTo>
                <a:cubicBezTo>
                  <a:pt x="3849492" y="16734"/>
                  <a:pt x="3820204" y="-51816"/>
                  <a:pt x="3826671" y="354293"/>
                </a:cubicBezTo>
                <a:cubicBezTo>
                  <a:pt x="3839280" y="1146102"/>
                  <a:pt x="3828517" y="2422614"/>
                  <a:pt x="3828517" y="3214524"/>
                </a:cubicBezTo>
                <a:cubicBezTo>
                  <a:pt x="3841095" y="3640748"/>
                  <a:pt x="3830090" y="3563596"/>
                  <a:pt x="3217492" y="3580330"/>
                </a:cubicBezTo>
                <a:lnTo>
                  <a:pt x="585388" y="3569174"/>
                </a:lnTo>
                <a:cubicBezTo>
                  <a:pt x="-34668" y="3569175"/>
                  <a:pt x="8274" y="3643948"/>
                  <a:pt x="0" y="3231614"/>
                </a:cubicBezTo>
                <a:lnTo>
                  <a:pt x="17092" y="351683"/>
                </a:lnTo>
                <a:close/>
              </a:path>
            </a:pathLst>
          </a:custGeom>
          <a:solidFill>
            <a:schemeClr val="tx1">
              <a:alpha val="21000"/>
            </a:schemeClr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3" name="Google Shape;192;p34">
            <a:extLst>
              <a:ext uri="{FF2B5EF4-FFF2-40B4-BE49-F238E27FC236}">
                <a16:creationId xmlns:a16="http://schemas.microsoft.com/office/drawing/2014/main" id="{83B40716-3823-4FBE-A142-707E709DDBC1}"/>
              </a:ext>
            </a:extLst>
          </p:cNvPr>
          <p:cNvSpPr txBox="1">
            <a:spLocks/>
          </p:cNvSpPr>
          <p:nvPr/>
        </p:nvSpPr>
        <p:spPr>
          <a:xfrm>
            <a:off x="2080157" y="3323108"/>
            <a:ext cx="2201992" cy="51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Conclusão</a:t>
            </a:r>
          </a:p>
        </p:txBody>
      </p:sp>
      <p:sp>
        <p:nvSpPr>
          <p:cNvPr id="44" name="Fluxograma: Processo Alternativo 19">
            <a:extLst>
              <a:ext uri="{FF2B5EF4-FFF2-40B4-BE49-F238E27FC236}">
                <a16:creationId xmlns:a16="http://schemas.microsoft.com/office/drawing/2014/main" id="{2BDB078A-9315-4A68-9A57-BE15B7CF6CF4}"/>
              </a:ext>
            </a:extLst>
          </p:cNvPr>
          <p:cNvSpPr/>
          <p:nvPr/>
        </p:nvSpPr>
        <p:spPr>
          <a:xfrm>
            <a:off x="6378013" y="1169148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5" name="Google Shape;194;p34">
            <a:extLst>
              <a:ext uri="{FF2B5EF4-FFF2-40B4-BE49-F238E27FC236}">
                <a16:creationId xmlns:a16="http://schemas.microsoft.com/office/drawing/2014/main" id="{F624EA13-F78E-442C-AD16-40879BA5F3F1}"/>
              </a:ext>
            </a:extLst>
          </p:cNvPr>
          <p:cNvSpPr txBox="1">
            <a:spLocks/>
          </p:cNvSpPr>
          <p:nvPr/>
        </p:nvSpPr>
        <p:spPr>
          <a:xfrm flipH="1">
            <a:off x="7037533" y="1093430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Planejamento</a:t>
            </a:r>
          </a:p>
        </p:txBody>
      </p:sp>
      <p:sp>
        <p:nvSpPr>
          <p:cNvPr id="46" name="Google Shape;194;p34">
            <a:extLst>
              <a:ext uri="{FF2B5EF4-FFF2-40B4-BE49-F238E27FC236}">
                <a16:creationId xmlns:a16="http://schemas.microsoft.com/office/drawing/2014/main" id="{BF3059E2-5E46-4A0B-AA2A-08150487C187}"/>
              </a:ext>
            </a:extLst>
          </p:cNvPr>
          <p:cNvSpPr txBox="1">
            <a:spLocks/>
          </p:cNvSpPr>
          <p:nvPr/>
        </p:nvSpPr>
        <p:spPr>
          <a:xfrm flipH="1">
            <a:off x="7054621" y="1330947"/>
            <a:ext cx="2768645" cy="45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Reuniões semanais e adoção da metodologia ágil.</a:t>
            </a:r>
          </a:p>
        </p:txBody>
      </p:sp>
      <p:sp>
        <p:nvSpPr>
          <p:cNvPr id="47" name="Fluxograma: Processo Alternativo 19">
            <a:extLst>
              <a:ext uri="{FF2B5EF4-FFF2-40B4-BE49-F238E27FC236}">
                <a16:creationId xmlns:a16="http://schemas.microsoft.com/office/drawing/2014/main" id="{07FF3450-9E8A-4103-873D-27B81085E96C}"/>
              </a:ext>
            </a:extLst>
          </p:cNvPr>
          <p:cNvSpPr/>
          <p:nvPr/>
        </p:nvSpPr>
        <p:spPr>
          <a:xfrm>
            <a:off x="6378013" y="2492322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8" name="Google Shape;194;p34">
            <a:extLst>
              <a:ext uri="{FF2B5EF4-FFF2-40B4-BE49-F238E27FC236}">
                <a16:creationId xmlns:a16="http://schemas.microsoft.com/office/drawing/2014/main" id="{A66B0A48-E665-467D-A631-72B30168AC82}"/>
              </a:ext>
            </a:extLst>
          </p:cNvPr>
          <p:cNvSpPr txBox="1">
            <a:spLocks/>
          </p:cNvSpPr>
          <p:nvPr/>
        </p:nvSpPr>
        <p:spPr>
          <a:xfrm flipH="1">
            <a:off x="7037533" y="2381766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Experimentos</a:t>
            </a:r>
          </a:p>
        </p:txBody>
      </p:sp>
      <p:sp>
        <p:nvSpPr>
          <p:cNvPr id="49" name="Google Shape;194;p34">
            <a:extLst>
              <a:ext uri="{FF2B5EF4-FFF2-40B4-BE49-F238E27FC236}">
                <a16:creationId xmlns:a16="http://schemas.microsoft.com/office/drawing/2014/main" id="{AFBA7A86-EC35-4C88-88FB-1CA42CC67A11}"/>
              </a:ext>
            </a:extLst>
          </p:cNvPr>
          <p:cNvSpPr txBox="1">
            <a:spLocks/>
          </p:cNvSpPr>
          <p:nvPr/>
        </p:nvSpPr>
        <p:spPr>
          <a:xfrm flipH="1">
            <a:off x="7045911" y="2593156"/>
            <a:ext cx="3090866" cy="61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Utilização de novas ferramentas e linguagens, além de novas estratégias de projeto.</a:t>
            </a:r>
          </a:p>
        </p:txBody>
      </p:sp>
      <p:sp>
        <p:nvSpPr>
          <p:cNvPr id="50" name="Fluxograma: Processo Alternativo 19">
            <a:extLst>
              <a:ext uri="{FF2B5EF4-FFF2-40B4-BE49-F238E27FC236}">
                <a16:creationId xmlns:a16="http://schemas.microsoft.com/office/drawing/2014/main" id="{255641FD-CB2C-46EE-8ACE-83A56D04E230}"/>
              </a:ext>
            </a:extLst>
          </p:cNvPr>
          <p:cNvSpPr/>
          <p:nvPr/>
        </p:nvSpPr>
        <p:spPr>
          <a:xfrm>
            <a:off x="6378013" y="3871188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94;p34">
            <a:extLst>
              <a:ext uri="{FF2B5EF4-FFF2-40B4-BE49-F238E27FC236}">
                <a16:creationId xmlns:a16="http://schemas.microsoft.com/office/drawing/2014/main" id="{1770410F-7B43-4548-977E-D3091102FB08}"/>
              </a:ext>
            </a:extLst>
          </p:cNvPr>
          <p:cNvSpPr txBox="1">
            <a:spLocks/>
          </p:cNvSpPr>
          <p:nvPr/>
        </p:nvSpPr>
        <p:spPr>
          <a:xfrm flipH="1">
            <a:off x="7037533" y="3769342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Desafios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E0238042-B1F1-48E1-B3A0-BA1BEB937A31}"/>
              </a:ext>
            </a:extLst>
          </p:cNvPr>
          <p:cNvSpPr txBox="1">
            <a:spLocks/>
          </p:cNvSpPr>
          <p:nvPr/>
        </p:nvSpPr>
        <p:spPr>
          <a:xfrm flipH="1">
            <a:off x="7054623" y="3980732"/>
            <a:ext cx="2864440" cy="6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Desenvolvimento pensado na experiencia do usuário e aplicação do feedback do cliente.</a:t>
            </a:r>
          </a:p>
        </p:txBody>
      </p:sp>
      <p:sp>
        <p:nvSpPr>
          <p:cNvPr id="53" name="Fluxograma: Processo Alternativo 19">
            <a:extLst>
              <a:ext uri="{FF2B5EF4-FFF2-40B4-BE49-F238E27FC236}">
                <a16:creationId xmlns:a16="http://schemas.microsoft.com/office/drawing/2014/main" id="{861106F9-61AC-4302-8180-A224FE978996}"/>
              </a:ext>
            </a:extLst>
          </p:cNvPr>
          <p:cNvSpPr/>
          <p:nvPr/>
        </p:nvSpPr>
        <p:spPr>
          <a:xfrm>
            <a:off x="6378013" y="5194362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4" name="Google Shape;194;p34">
            <a:extLst>
              <a:ext uri="{FF2B5EF4-FFF2-40B4-BE49-F238E27FC236}">
                <a16:creationId xmlns:a16="http://schemas.microsoft.com/office/drawing/2014/main" id="{550156C8-EBBB-428E-AB0F-D95A03455DE4}"/>
              </a:ext>
            </a:extLst>
          </p:cNvPr>
          <p:cNvSpPr txBox="1">
            <a:spLocks/>
          </p:cNvSpPr>
          <p:nvPr/>
        </p:nvSpPr>
        <p:spPr>
          <a:xfrm flipH="1">
            <a:off x="7037533" y="5083803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Aprendizados</a:t>
            </a:r>
          </a:p>
        </p:txBody>
      </p:sp>
      <p:sp>
        <p:nvSpPr>
          <p:cNvPr id="55" name="Google Shape;194;p34">
            <a:extLst>
              <a:ext uri="{FF2B5EF4-FFF2-40B4-BE49-F238E27FC236}">
                <a16:creationId xmlns:a16="http://schemas.microsoft.com/office/drawing/2014/main" id="{33218A48-FFC2-4A19-8A14-5D8D5F9A81CA}"/>
              </a:ext>
            </a:extLst>
          </p:cNvPr>
          <p:cNvSpPr txBox="1">
            <a:spLocks/>
          </p:cNvSpPr>
          <p:nvPr/>
        </p:nvSpPr>
        <p:spPr>
          <a:xfrm flipH="1">
            <a:off x="7054623" y="5295193"/>
            <a:ext cx="2768642" cy="60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Feedback construtivo, arte de discordar, transparência, trabalho em grupo e compartilhamento de conhecimento.</a:t>
            </a:r>
          </a:p>
        </p:txBody>
      </p:sp>
      <p:pic>
        <p:nvPicPr>
          <p:cNvPr id="56" name="Imagem 55" descr="Ícone&#10;&#10;Descrição gerada automaticamente">
            <a:extLst>
              <a:ext uri="{FF2B5EF4-FFF2-40B4-BE49-F238E27FC236}">
                <a16:creationId xmlns:a16="http://schemas.microsoft.com/office/drawing/2014/main" id="{2B746FC0-8F46-4089-8539-3541EE4AAF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80" y="1341386"/>
            <a:ext cx="278558" cy="278558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A26215F7-9565-4C9C-9EC3-9FC297418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1648" y="2594098"/>
            <a:ext cx="336447" cy="336447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F205349E-FC05-4D26-9D26-217D1D0B2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6010" y="3949117"/>
            <a:ext cx="394823" cy="394823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08F4CC98-E24E-4AC5-82C2-4E2705A784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0659" y="5272291"/>
            <a:ext cx="383074" cy="383074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7D3C66B9-BF8F-4ED4-AD40-59607D3D52CD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A4ACE62-BC96-4BFF-8ACC-A25DACB52A24}"/>
              </a:ext>
            </a:extLst>
          </p:cNvPr>
          <p:cNvSpPr/>
          <p:nvPr/>
        </p:nvSpPr>
        <p:spPr>
          <a:xfrm>
            <a:off x="11320758" y="6214690"/>
            <a:ext cx="551769" cy="2044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E r i c  k   L a r a</a:t>
            </a:r>
          </a:p>
        </p:txBody>
      </p:sp>
    </p:spTree>
    <p:extLst>
      <p:ext uri="{BB962C8B-B14F-4D97-AF65-F5344CB8AC3E}">
        <p14:creationId xmlns:p14="http://schemas.microsoft.com/office/powerpoint/2010/main" val="1219726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 animBg="1"/>
      <p:bldP spid="48" grpId="0"/>
      <p:bldP spid="49" grpId="0"/>
      <p:bldP spid="50" grpId="0" animBg="1"/>
      <p:bldP spid="51" grpId="0"/>
      <p:bldP spid="52" grpId="0"/>
      <p:bldP spid="53" grpId="0" animBg="1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DDDED3DC-3255-4B33-B56F-268F2C4E7AA2}"/>
              </a:ext>
            </a:extLst>
          </p:cNvPr>
          <p:cNvSpPr/>
          <p:nvPr/>
        </p:nvSpPr>
        <p:spPr>
          <a:xfrm>
            <a:off x="0" y="1"/>
            <a:ext cx="12192000" cy="4531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AC86C6AB-92B9-4E3E-BDA2-332B6B4FE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679" b="28469"/>
          <a:stretch/>
        </p:blipFill>
        <p:spPr>
          <a:xfrm>
            <a:off x="2792252" y="2310939"/>
            <a:ext cx="6607495" cy="1331842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212537D8-354A-4062-AB6B-C76117E207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0170"/>
          <a:stretch/>
        </p:blipFill>
        <p:spPr>
          <a:xfrm>
            <a:off x="8152602" y="1840810"/>
            <a:ext cx="335566" cy="292104"/>
          </a:xfrm>
          <a:prstGeom prst="rect">
            <a:avLst/>
          </a:prstGeom>
        </p:spPr>
      </p:pic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34B34C7F-4369-425A-AA56-2CB67A5129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338"/>
          <a:stretch/>
        </p:blipFill>
        <p:spPr>
          <a:xfrm>
            <a:off x="8972130" y="4887588"/>
            <a:ext cx="2899197" cy="99532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37" name="Imagem 36" descr="Uma imagem contendo Logotipo&#10;&#10;Descrição gerada automaticamente">
            <a:extLst>
              <a:ext uri="{FF2B5EF4-FFF2-40B4-BE49-F238E27FC236}">
                <a16:creationId xmlns:a16="http://schemas.microsoft.com/office/drawing/2014/main" id="{4F535BD5-9649-4F8D-A7F2-3C4E557BAF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592" r="36522" b="22702"/>
          <a:stretch/>
        </p:blipFill>
        <p:spPr>
          <a:xfrm>
            <a:off x="5915696" y="5367049"/>
            <a:ext cx="2522547" cy="523951"/>
          </a:xfrm>
          <a:prstGeom prst="rect">
            <a:avLst/>
          </a:prstGeom>
          <a:effectLst>
            <a:glow rad="1905000">
              <a:schemeClr val="tx1">
                <a:alpha val="6000"/>
              </a:schemeClr>
            </a:glow>
          </a:effectLst>
        </p:spPr>
      </p:pic>
      <p:pic>
        <p:nvPicPr>
          <p:cNvPr id="39" name="Imagem 38" descr="Forma&#10;&#10;Descrição gerada automaticamente com confiança média">
            <a:extLst>
              <a:ext uri="{FF2B5EF4-FFF2-40B4-BE49-F238E27FC236}">
                <a16:creationId xmlns:a16="http://schemas.microsoft.com/office/drawing/2014/main" id="{DAB7DE12-FFAD-401D-BDDD-CF75C63900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257"/>
          <a:stretch/>
        </p:blipFill>
        <p:spPr>
          <a:xfrm>
            <a:off x="2804517" y="5253747"/>
            <a:ext cx="2333098" cy="693897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FD37BB1-9F81-4BE7-9C99-148972EC7E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t="29431" r="11509" b="17968"/>
          <a:stretch/>
        </p:blipFill>
        <p:spPr>
          <a:xfrm>
            <a:off x="504917" y="5243676"/>
            <a:ext cx="1521519" cy="7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8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68BB9476-17E1-4BA1-B8E7-AADA4D0F53F2}"/>
              </a:ext>
            </a:extLst>
          </p:cNvPr>
          <p:cNvSpPr/>
          <p:nvPr/>
        </p:nvSpPr>
        <p:spPr>
          <a:xfrm>
            <a:off x="0" y="1"/>
            <a:ext cx="12191999" cy="1217696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-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EBD2B710-1B1F-4F2C-9D14-AE0D70F9C39F}"/>
              </a:ext>
            </a:extLst>
          </p:cNvPr>
          <p:cNvSpPr/>
          <p:nvPr/>
        </p:nvSpPr>
        <p:spPr>
          <a:xfrm rot="10800000">
            <a:off x="5947952" y="1217697"/>
            <a:ext cx="296093" cy="209002"/>
          </a:xfrm>
          <a:prstGeom prst="triangle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61062F64-4E2C-4A98-BF6E-769E26B6D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9" name="Google Shape;192;p34">
            <a:extLst>
              <a:ext uri="{FF2B5EF4-FFF2-40B4-BE49-F238E27FC236}">
                <a16:creationId xmlns:a16="http://schemas.microsoft.com/office/drawing/2014/main" id="{F27F96FD-BF51-42B1-B18E-8FC3F41B0CF3}"/>
              </a:ext>
            </a:extLst>
          </p:cNvPr>
          <p:cNvSpPr txBox="1">
            <a:spLocks/>
          </p:cNvSpPr>
          <p:nvPr/>
        </p:nvSpPr>
        <p:spPr>
          <a:xfrm>
            <a:off x="5054221" y="706728"/>
            <a:ext cx="2522236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User</a:t>
            </a:r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Stories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EC95CFD-79CF-41D3-B41F-CA51DB824DCE}"/>
              </a:ext>
            </a:extLst>
          </p:cNvPr>
          <p:cNvSpPr/>
          <p:nvPr/>
        </p:nvSpPr>
        <p:spPr>
          <a:xfrm>
            <a:off x="1803682" y="1856819"/>
            <a:ext cx="2960242" cy="4090287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98875E52-ACC4-4436-BF7A-39D367B8D205}"/>
              </a:ext>
            </a:extLst>
          </p:cNvPr>
          <p:cNvSpPr/>
          <p:nvPr/>
        </p:nvSpPr>
        <p:spPr>
          <a:xfrm>
            <a:off x="4763924" y="1856819"/>
            <a:ext cx="2960242" cy="4090287"/>
          </a:xfrm>
          <a:prstGeom prst="rect">
            <a:avLst/>
          </a:prstGeom>
          <a:solidFill>
            <a:srgbClr val="25A9EE"/>
          </a:solidFill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A87408D3-E812-4CC5-BF2A-EE0A41D60BC4}"/>
              </a:ext>
            </a:extLst>
          </p:cNvPr>
          <p:cNvSpPr/>
          <p:nvPr/>
        </p:nvSpPr>
        <p:spPr>
          <a:xfrm>
            <a:off x="7724166" y="1856819"/>
            <a:ext cx="2960242" cy="4090287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2" name="Google Shape;194;p34">
            <a:extLst>
              <a:ext uri="{FF2B5EF4-FFF2-40B4-BE49-F238E27FC236}">
                <a16:creationId xmlns:a16="http://schemas.microsoft.com/office/drawing/2014/main" id="{97F90C3A-5716-4E5A-93AC-DD807875E394}"/>
              </a:ext>
            </a:extLst>
          </p:cNvPr>
          <p:cNvSpPr txBox="1">
            <a:spLocks/>
          </p:cNvSpPr>
          <p:nvPr/>
        </p:nvSpPr>
        <p:spPr>
          <a:xfrm flipH="1">
            <a:off x="2472764" y="2048622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 </a:t>
            </a:r>
          </a:p>
        </p:txBody>
      </p:sp>
      <p:sp>
        <p:nvSpPr>
          <p:cNvPr id="43" name="Google Shape;194;p34">
            <a:extLst>
              <a:ext uri="{FF2B5EF4-FFF2-40B4-BE49-F238E27FC236}">
                <a16:creationId xmlns:a16="http://schemas.microsoft.com/office/drawing/2014/main" id="{41A6015B-6054-420D-A4CC-C1BBA975CBAF}"/>
              </a:ext>
            </a:extLst>
          </p:cNvPr>
          <p:cNvSpPr txBox="1">
            <a:spLocks/>
          </p:cNvSpPr>
          <p:nvPr/>
        </p:nvSpPr>
        <p:spPr>
          <a:xfrm flipH="1">
            <a:off x="5433006" y="2048622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Equipe de TI</a:t>
            </a:r>
          </a:p>
        </p:txBody>
      </p:sp>
      <p:sp>
        <p:nvSpPr>
          <p:cNvPr id="44" name="Google Shape;194;p34">
            <a:extLst>
              <a:ext uri="{FF2B5EF4-FFF2-40B4-BE49-F238E27FC236}">
                <a16:creationId xmlns:a16="http://schemas.microsoft.com/office/drawing/2014/main" id="{4A632171-AC88-45BD-97FC-8649770A3668}"/>
              </a:ext>
            </a:extLst>
          </p:cNvPr>
          <p:cNvSpPr txBox="1">
            <a:spLocks/>
          </p:cNvSpPr>
          <p:nvPr/>
        </p:nvSpPr>
        <p:spPr>
          <a:xfrm flipH="1">
            <a:off x="8393248" y="2048622"/>
            <a:ext cx="1622078" cy="33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400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Dev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FBFCB3-40B3-42B1-B7B3-1F861BEC4359}"/>
              </a:ext>
            </a:extLst>
          </p:cNvPr>
          <p:cNvSpPr/>
          <p:nvPr/>
        </p:nvSpPr>
        <p:spPr>
          <a:xfrm>
            <a:off x="1907035" y="2508885"/>
            <a:ext cx="2753536" cy="1210491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7E1C512C-D635-4C42-BDC0-CD6528E90A44}"/>
              </a:ext>
            </a:extLst>
          </p:cNvPr>
          <p:cNvSpPr/>
          <p:nvPr/>
        </p:nvSpPr>
        <p:spPr>
          <a:xfrm>
            <a:off x="7827519" y="2508884"/>
            <a:ext cx="2753536" cy="1210491"/>
          </a:xfrm>
          <a:prstGeom prst="rect">
            <a:avLst/>
          </a:prstGeom>
          <a:noFill/>
          <a:ln w="12700">
            <a:solidFill>
              <a:srgbClr val="25A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5085C97F-FE07-49FC-AF29-89211FDA30AE}"/>
              </a:ext>
            </a:extLst>
          </p:cNvPr>
          <p:cNvSpPr/>
          <p:nvPr/>
        </p:nvSpPr>
        <p:spPr>
          <a:xfrm>
            <a:off x="4867277" y="2508883"/>
            <a:ext cx="2753536" cy="121049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99041113-0D58-42F0-98D5-CB14B3D954C7}"/>
              </a:ext>
            </a:extLst>
          </p:cNvPr>
          <p:cNvSpPr/>
          <p:nvPr/>
        </p:nvSpPr>
        <p:spPr>
          <a:xfrm>
            <a:off x="4867277" y="3978722"/>
            <a:ext cx="2753536" cy="121049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E6CF3E6-AC9A-4DEA-BD4F-93167A07D35A}"/>
              </a:ext>
            </a:extLst>
          </p:cNvPr>
          <p:cNvSpPr txBox="1"/>
          <p:nvPr/>
        </p:nvSpPr>
        <p:spPr>
          <a:xfrm>
            <a:off x="4861549" y="2571943"/>
            <a:ext cx="27607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Story-TI03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Eu enquanto parte da equipe de TI gostaria de saber que maquinas estão apresentando possíveis problemas para que possa tomar medidas antes que o problema ocorra.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B97FD52-0487-49F3-93FE-5DA4DD84F64E}"/>
              </a:ext>
            </a:extLst>
          </p:cNvPr>
          <p:cNvSpPr txBox="1"/>
          <p:nvPr/>
        </p:nvSpPr>
        <p:spPr>
          <a:xfrm>
            <a:off x="1914258" y="2654194"/>
            <a:ext cx="27520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Story-G01</a:t>
            </a:r>
          </a:p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Eu como gerente gostaria que a equipe de TI fosse acionada mais rapidamente pois eu perco muitos clientes com a demora do conserto das maquinas.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1545243-6B85-47FF-989F-D4FE563A2028}"/>
              </a:ext>
            </a:extLst>
          </p:cNvPr>
          <p:cNvSpPr txBox="1"/>
          <p:nvPr/>
        </p:nvSpPr>
        <p:spPr>
          <a:xfrm>
            <a:off x="7821791" y="2642059"/>
            <a:ext cx="275926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Story-DEV04</a:t>
            </a:r>
          </a:p>
          <a:p>
            <a:pPr algn="ctr"/>
            <a:r>
              <a:rPr lang="pt-BR" sz="1100" b="1" dirty="0">
                <a:solidFill>
                  <a:srgbClr val="25A9EE"/>
                </a:solidFill>
                <a:latin typeface="Overpass Light" panose="020B0604020202020204" charset="0"/>
              </a:rPr>
              <a:t>Eu enquanto desenvolvedor gostaria que os chamados fossem mais simples de se abrir e enviar informações uteis da maquina com problema para a equipe de TI.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E823D0A-D577-48FC-9FA7-9DA080EE6DA8}"/>
              </a:ext>
            </a:extLst>
          </p:cNvPr>
          <p:cNvSpPr txBox="1"/>
          <p:nvPr/>
        </p:nvSpPr>
        <p:spPr>
          <a:xfrm>
            <a:off x="4867275" y="4031088"/>
            <a:ext cx="275353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Story-TI04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Overpass Light" panose="020B0604020202020204" charset="0"/>
              </a:rPr>
              <a:t>Eu enquanto parte da equipe de TI gostaria de receber informações detalhadas das maquinas para que não precise analisar cada componente e sim ir diretamente no problema.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2766271B-3BA6-4901-9E93-865E74059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986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6AFAF27-DCD8-4F86-866E-77FA1554DD51}"/>
              </a:ext>
            </a:extLst>
          </p:cNvPr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2E119D8-9649-42A4-AE34-1ED6F36D00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0744"/>
          <a:stretch/>
        </p:blipFill>
        <p:spPr>
          <a:xfrm>
            <a:off x="496114" y="444279"/>
            <a:ext cx="295180" cy="261989"/>
          </a:xfrm>
          <a:prstGeom prst="rect">
            <a:avLst/>
          </a:prstGeom>
        </p:spPr>
      </p:pic>
      <p:sp>
        <p:nvSpPr>
          <p:cNvPr id="8" name="Google Shape;150;p30">
            <a:extLst>
              <a:ext uri="{FF2B5EF4-FFF2-40B4-BE49-F238E27FC236}">
                <a16:creationId xmlns:a16="http://schemas.microsoft.com/office/drawing/2014/main" id="{C487AA23-B809-44F5-BFFB-216D0FD470AC}"/>
              </a:ext>
            </a:extLst>
          </p:cNvPr>
          <p:cNvSpPr txBox="1">
            <a:spLocks/>
          </p:cNvSpPr>
          <p:nvPr/>
        </p:nvSpPr>
        <p:spPr>
          <a:xfrm>
            <a:off x="357661" y="6149773"/>
            <a:ext cx="433632" cy="20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8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pPr marL="0" indent="0"/>
            <a:r>
              <a:rPr lang="en" sz="933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Google Shape;192;p34">
            <a:extLst>
              <a:ext uri="{FF2B5EF4-FFF2-40B4-BE49-F238E27FC236}">
                <a16:creationId xmlns:a16="http://schemas.microsoft.com/office/drawing/2014/main" id="{61013787-27BA-4FC4-87F0-3B01DC223B2D}"/>
              </a:ext>
            </a:extLst>
          </p:cNvPr>
          <p:cNvSpPr txBox="1">
            <a:spLocks/>
          </p:cNvSpPr>
          <p:nvPr/>
        </p:nvSpPr>
        <p:spPr>
          <a:xfrm rot="16200000">
            <a:off x="-1856670" y="2940248"/>
            <a:ext cx="5098699" cy="6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 ExtraBold"/>
              <a:buNone/>
              <a:defRPr sz="7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 ExtraBold"/>
              <a:buNone/>
              <a:defRPr sz="12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3733" dirty="0"/>
              <a:t>Product Backlog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BCF3A52-B2B9-4C88-852A-9795AF572EC8}"/>
              </a:ext>
            </a:extLst>
          </p:cNvPr>
          <p:cNvSpPr/>
          <p:nvPr/>
        </p:nvSpPr>
        <p:spPr>
          <a:xfrm>
            <a:off x="1008050" y="456350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18" name="Google Shape;194;p34">
            <a:extLst>
              <a:ext uri="{FF2B5EF4-FFF2-40B4-BE49-F238E27FC236}">
                <a16:creationId xmlns:a16="http://schemas.microsoft.com/office/drawing/2014/main" id="{1B83A1BA-A668-42FB-AA90-8455EB9A00D7}"/>
              </a:ext>
            </a:extLst>
          </p:cNvPr>
          <p:cNvSpPr txBox="1">
            <a:spLocks/>
          </p:cNvSpPr>
          <p:nvPr/>
        </p:nvSpPr>
        <p:spPr>
          <a:xfrm flipH="1">
            <a:off x="1202906" y="58280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01.1 </a:t>
            </a:r>
          </a:p>
        </p:txBody>
      </p:sp>
      <p:sp>
        <p:nvSpPr>
          <p:cNvPr id="21" name="Google Shape;173;p32">
            <a:extLst>
              <a:ext uri="{FF2B5EF4-FFF2-40B4-BE49-F238E27FC236}">
                <a16:creationId xmlns:a16="http://schemas.microsoft.com/office/drawing/2014/main" id="{25ADDC26-C97D-41D5-919F-63526E5CEF80}"/>
              </a:ext>
            </a:extLst>
          </p:cNvPr>
          <p:cNvSpPr txBox="1">
            <a:spLocks/>
          </p:cNvSpPr>
          <p:nvPr/>
        </p:nvSpPr>
        <p:spPr>
          <a:xfrm>
            <a:off x="2274127" y="48916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alertar via Slack ou outra ferramenta, a equipe de TI caso alguma maquina apresente mal funcionamento.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22" name="Google Shape;173;p32">
            <a:extLst>
              <a:ext uri="{FF2B5EF4-FFF2-40B4-BE49-F238E27FC236}">
                <a16:creationId xmlns:a16="http://schemas.microsoft.com/office/drawing/2014/main" id="{3B0DBB76-25DA-485D-A393-2330FC005E83}"/>
              </a:ext>
            </a:extLst>
          </p:cNvPr>
          <p:cNvSpPr txBox="1">
            <a:spLocks/>
          </p:cNvSpPr>
          <p:nvPr/>
        </p:nvSpPr>
        <p:spPr>
          <a:xfrm>
            <a:off x="10666859" y="507036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23" name="Google Shape;194;p34">
            <a:extLst>
              <a:ext uri="{FF2B5EF4-FFF2-40B4-BE49-F238E27FC236}">
                <a16:creationId xmlns:a16="http://schemas.microsoft.com/office/drawing/2014/main" id="{80D80A0B-ACDE-4850-919C-B8619E0666B1}"/>
              </a:ext>
            </a:extLst>
          </p:cNvPr>
          <p:cNvSpPr txBox="1">
            <a:spLocks/>
          </p:cNvSpPr>
          <p:nvPr/>
        </p:nvSpPr>
        <p:spPr>
          <a:xfrm flipH="1">
            <a:off x="1202906" y="878218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01.2 </a:t>
            </a:r>
          </a:p>
        </p:txBody>
      </p:sp>
      <p:sp>
        <p:nvSpPr>
          <p:cNvPr id="24" name="Google Shape;173;p32">
            <a:extLst>
              <a:ext uri="{FF2B5EF4-FFF2-40B4-BE49-F238E27FC236}">
                <a16:creationId xmlns:a16="http://schemas.microsoft.com/office/drawing/2014/main" id="{749820ED-8C49-44ED-B1C4-AB0DA4FEEDF8}"/>
              </a:ext>
            </a:extLst>
          </p:cNvPr>
          <p:cNvSpPr txBox="1">
            <a:spLocks/>
          </p:cNvSpPr>
          <p:nvPr/>
        </p:nvSpPr>
        <p:spPr>
          <a:xfrm>
            <a:off x="2274127" y="784578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A dashboard da equipe de TI deve informar o estado dos componentes importantes para o funcionamento do serviço de atendimento.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25" name="Google Shape;173;p32">
            <a:extLst>
              <a:ext uri="{FF2B5EF4-FFF2-40B4-BE49-F238E27FC236}">
                <a16:creationId xmlns:a16="http://schemas.microsoft.com/office/drawing/2014/main" id="{F24F59D4-C087-4591-BD80-1CF20EF4BFC4}"/>
              </a:ext>
            </a:extLst>
          </p:cNvPr>
          <p:cNvSpPr txBox="1">
            <a:spLocks/>
          </p:cNvSpPr>
          <p:nvPr/>
        </p:nvSpPr>
        <p:spPr>
          <a:xfrm>
            <a:off x="10666859" y="802446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5E96C35A-6BEC-4EF8-9237-54A03B21D4A5}"/>
              </a:ext>
            </a:extLst>
          </p:cNvPr>
          <p:cNvSpPr txBox="1">
            <a:spLocks/>
          </p:cNvSpPr>
          <p:nvPr/>
        </p:nvSpPr>
        <p:spPr>
          <a:xfrm flipH="1">
            <a:off x="1202906" y="116574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02.1 </a:t>
            </a:r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967651B0-103F-47DF-BE72-19306BCF300E}"/>
              </a:ext>
            </a:extLst>
          </p:cNvPr>
          <p:cNvSpPr txBox="1">
            <a:spLocks/>
          </p:cNvSpPr>
          <p:nvPr/>
        </p:nvSpPr>
        <p:spPr>
          <a:xfrm>
            <a:off x="2274127" y="107210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terá que ter um sistema de chamados próprio e integrado com o sistema de monitoramento.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69B32E77-EBBA-48B5-989C-4057BD70A299}"/>
              </a:ext>
            </a:extLst>
          </p:cNvPr>
          <p:cNvSpPr txBox="1">
            <a:spLocks/>
          </p:cNvSpPr>
          <p:nvPr/>
        </p:nvSpPr>
        <p:spPr>
          <a:xfrm>
            <a:off x="10666859" y="1089974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6" name="Google Shape;194;p34">
            <a:extLst>
              <a:ext uri="{FF2B5EF4-FFF2-40B4-BE49-F238E27FC236}">
                <a16:creationId xmlns:a16="http://schemas.microsoft.com/office/drawing/2014/main" id="{59F35D92-BD82-4140-8BEB-27AD53FB79C1}"/>
              </a:ext>
            </a:extLst>
          </p:cNvPr>
          <p:cNvSpPr txBox="1">
            <a:spLocks/>
          </p:cNvSpPr>
          <p:nvPr/>
        </p:nvSpPr>
        <p:spPr>
          <a:xfrm flipH="1">
            <a:off x="1202906" y="145640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02.2 </a:t>
            </a:r>
          </a:p>
        </p:txBody>
      </p:sp>
      <p:sp>
        <p:nvSpPr>
          <p:cNvPr id="37" name="Google Shape;173;p32">
            <a:extLst>
              <a:ext uri="{FF2B5EF4-FFF2-40B4-BE49-F238E27FC236}">
                <a16:creationId xmlns:a16="http://schemas.microsoft.com/office/drawing/2014/main" id="{F53452FE-24EE-4BD6-8308-7C326C9A9E17}"/>
              </a:ext>
            </a:extLst>
          </p:cNvPr>
          <p:cNvSpPr txBox="1">
            <a:spLocks/>
          </p:cNvSpPr>
          <p:nvPr/>
        </p:nvSpPr>
        <p:spPr>
          <a:xfrm>
            <a:off x="2274127" y="136276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ser acoplado ao sistema de chamados do fastfood, assim integrando com nosso sistema de monitoramento.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48D4F8B2-4D64-46C3-80E1-75C6B4D9E81C}"/>
              </a:ext>
            </a:extLst>
          </p:cNvPr>
          <p:cNvSpPr txBox="1">
            <a:spLocks/>
          </p:cNvSpPr>
          <p:nvPr/>
        </p:nvSpPr>
        <p:spPr>
          <a:xfrm>
            <a:off x="10666859" y="1380634"/>
            <a:ext cx="1010749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E70249A-697F-43CC-8546-80C543BD49F8}"/>
              </a:ext>
            </a:extLst>
          </p:cNvPr>
          <p:cNvSpPr/>
          <p:nvPr/>
        </p:nvSpPr>
        <p:spPr>
          <a:xfrm>
            <a:off x="1008048" y="2010929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7C0F00AE-E1C8-4C43-BA22-BD1B5FCDEE29}"/>
              </a:ext>
            </a:extLst>
          </p:cNvPr>
          <p:cNvSpPr txBox="1">
            <a:spLocks/>
          </p:cNvSpPr>
          <p:nvPr/>
        </p:nvSpPr>
        <p:spPr>
          <a:xfrm flipH="1">
            <a:off x="1202903" y="213738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02.3 </a:t>
            </a:r>
          </a:p>
        </p:txBody>
      </p: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E03BDC22-235E-406C-8FDA-43EFCD56B51C}"/>
              </a:ext>
            </a:extLst>
          </p:cNvPr>
          <p:cNvSpPr txBox="1">
            <a:spLocks/>
          </p:cNvSpPr>
          <p:nvPr/>
        </p:nvSpPr>
        <p:spPr>
          <a:xfrm>
            <a:off x="2274124" y="204374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funcionário que abrir o chamado ter a opção de apontar a maquina e  s tag leva o suporte para as informações daquela maquina.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4" name="Google Shape;173;p32">
            <a:extLst>
              <a:ext uri="{FF2B5EF4-FFF2-40B4-BE49-F238E27FC236}">
                <a16:creationId xmlns:a16="http://schemas.microsoft.com/office/drawing/2014/main" id="{76911220-110E-4E4B-A833-7CB2B750FC1C}"/>
              </a:ext>
            </a:extLst>
          </p:cNvPr>
          <p:cNvSpPr txBox="1">
            <a:spLocks/>
          </p:cNvSpPr>
          <p:nvPr/>
        </p:nvSpPr>
        <p:spPr>
          <a:xfrm>
            <a:off x="10666856" y="2061614"/>
            <a:ext cx="1010753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5" name="Google Shape;194;p34">
            <a:extLst>
              <a:ext uri="{FF2B5EF4-FFF2-40B4-BE49-F238E27FC236}">
                <a16:creationId xmlns:a16="http://schemas.microsoft.com/office/drawing/2014/main" id="{E822D745-A883-4F9A-BC45-66133A065299}"/>
              </a:ext>
            </a:extLst>
          </p:cNvPr>
          <p:cNvSpPr txBox="1">
            <a:spLocks/>
          </p:cNvSpPr>
          <p:nvPr/>
        </p:nvSpPr>
        <p:spPr>
          <a:xfrm flipH="1">
            <a:off x="1202903" y="243279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 03 </a:t>
            </a:r>
          </a:p>
        </p:txBody>
      </p:sp>
      <p:sp>
        <p:nvSpPr>
          <p:cNvPr id="56" name="Google Shape;173;p32">
            <a:extLst>
              <a:ext uri="{FF2B5EF4-FFF2-40B4-BE49-F238E27FC236}">
                <a16:creationId xmlns:a16="http://schemas.microsoft.com/office/drawing/2014/main" id="{6903BB1A-030E-4345-90F9-94562D1DAEB3}"/>
              </a:ext>
            </a:extLst>
          </p:cNvPr>
          <p:cNvSpPr txBox="1">
            <a:spLocks/>
          </p:cNvSpPr>
          <p:nvPr/>
        </p:nvSpPr>
        <p:spPr>
          <a:xfrm>
            <a:off x="2274124" y="233915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gerente deve conseguir baixar relatórios semanais para ter acesso a informações da monitoria feita na semana.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7" name="Google Shape;173;p32">
            <a:extLst>
              <a:ext uri="{FF2B5EF4-FFF2-40B4-BE49-F238E27FC236}">
                <a16:creationId xmlns:a16="http://schemas.microsoft.com/office/drawing/2014/main" id="{B23760C7-F181-451D-B973-2E80E465EFF0}"/>
              </a:ext>
            </a:extLst>
          </p:cNvPr>
          <p:cNvSpPr txBox="1">
            <a:spLocks/>
          </p:cNvSpPr>
          <p:nvPr/>
        </p:nvSpPr>
        <p:spPr>
          <a:xfrm>
            <a:off x="10666856" y="2357025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58" name="Google Shape;194;p34">
            <a:extLst>
              <a:ext uri="{FF2B5EF4-FFF2-40B4-BE49-F238E27FC236}">
                <a16:creationId xmlns:a16="http://schemas.microsoft.com/office/drawing/2014/main" id="{7DF4E2AA-5F6D-4469-9768-3236A2DDD1F4}"/>
              </a:ext>
            </a:extLst>
          </p:cNvPr>
          <p:cNvSpPr txBox="1">
            <a:spLocks/>
          </p:cNvSpPr>
          <p:nvPr/>
        </p:nvSpPr>
        <p:spPr>
          <a:xfrm flipH="1">
            <a:off x="1202903" y="2720325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01.1 </a:t>
            </a:r>
          </a:p>
        </p:txBody>
      </p:sp>
      <p:sp>
        <p:nvSpPr>
          <p:cNvPr id="59" name="Google Shape;173;p32">
            <a:extLst>
              <a:ext uri="{FF2B5EF4-FFF2-40B4-BE49-F238E27FC236}">
                <a16:creationId xmlns:a16="http://schemas.microsoft.com/office/drawing/2014/main" id="{F5956B67-99A7-4B27-BDA1-F3BC80D53082}"/>
              </a:ext>
            </a:extLst>
          </p:cNvPr>
          <p:cNvSpPr txBox="1">
            <a:spLocks/>
          </p:cNvSpPr>
          <p:nvPr/>
        </p:nvSpPr>
        <p:spPr>
          <a:xfrm>
            <a:off x="2274124" y="2626685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capturar dados de uso de RAM, CPU e Disco.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36121C40-B164-4CEE-9002-48E3010272D6}"/>
              </a:ext>
            </a:extLst>
          </p:cNvPr>
          <p:cNvSpPr txBox="1">
            <a:spLocks/>
          </p:cNvSpPr>
          <p:nvPr/>
        </p:nvSpPr>
        <p:spPr>
          <a:xfrm>
            <a:off x="10666856" y="2644553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1" name="Google Shape;173;p32">
            <a:extLst>
              <a:ext uri="{FF2B5EF4-FFF2-40B4-BE49-F238E27FC236}">
                <a16:creationId xmlns:a16="http://schemas.microsoft.com/office/drawing/2014/main" id="{E758A420-373B-4CD1-BC2B-89A5EF48B483}"/>
              </a:ext>
            </a:extLst>
          </p:cNvPr>
          <p:cNvSpPr txBox="1">
            <a:spLocks/>
          </p:cNvSpPr>
          <p:nvPr/>
        </p:nvSpPr>
        <p:spPr>
          <a:xfrm>
            <a:off x="2274124" y="2917345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registrar esses dados no banco de dados para serem visualizados na dashboard.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CB1D777F-B9E9-48A8-B182-7AA7DC3A9917}"/>
              </a:ext>
            </a:extLst>
          </p:cNvPr>
          <p:cNvSpPr txBox="1">
            <a:spLocks/>
          </p:cNvSpPr>
          <p:nvPr/>
        </p:nvSpPr>
        <p:spPr>
          <a:xfrm>
            <a:off x="10666856" y="2935213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63" name="Google Shape;194;p34">
            <a:extLst>
              <a:ext uri="{FF2B5EF4-FFF2-40B4-BE49-F238E27FC236}">
                <a16:creationId xmlns:a16="http://schemas.microsoft.com/office/drawing/2014/main" id="{488A7220-8B2F-4651-85AA-E85E2981FF99}"/>
              </a:ext>
            </a:extLst>
          </p:cNvPr>
          <p:cNvSpPr txBox="1">
            <a:spLocks/>
          </p:cNvSpPr>
          <p:nvPr/>
        </p:nvSpPr>
        <p:spPr>
          <a:xfrm flipH="1">
            <a:off x="1202903" y="3010485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01.2 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56CE9E09-F5A2-49C7-B022-50798824C817}"/>
              </a:ext>
            </a:extLst>
          </p:cNvPr>
          <p:cNvSpPr/>
          <p:nvPr/>
        </p:nvSpPr>
        <p:spPr>
          <a:xfrm>
            <a:off x="1008048" y="3570781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78" name="Google Shape;194;p34">
            <a:extLst>
              <a:ext uri="{FF2B5EF4-FFF2-40B4-BE49-F238E27FC236}">
                <a16:creationId xmlns:a16="http://schemas.microsoft.com/office/drawing/2014/main" id="{76DE87B4-F9C8-4CC1-A701-F7C79CB4DA61}"/>
              </a:ext>
            </a:extLst>
          </p:cNvPr>
          <p:cNvSpPr txBox="1">
            <a:spLocks/>
          </p:cNvSpPr>
          <p:nvPr/>
        </p:nvSpPr>
        <p:spPr>
          <a:xfrm flipH="1">
            <a:off x="1202903" y="3697238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02.1 </a:t>
            </a:r>
          </a:p>
        </p:txBody>
      </p:sp>
      <p:sp>
        <p:nvSpPr>
          <p:cNvPr id="79" name="Google Shape;173;p32">
            <a:extLst>
              <a:ext uri="{FF2B5EF4-FFF2-40B4-BE49-F238E27FC236}">
                <a16:creationId xmlns:a16="http://schemas.microsoft.com/office/drawing/2014/main" id="{68896941-C095-492B-8934-3DE76F60BC28}"/>
              </a:ext>
            </a:extLst>
          </p:cNvPr>
          <p:cNvSpPr txBox="1">
            <a:spLocks/>
          </p:cNvSpPr>
          <p:nvPr/>
        </p:nvSpPr>
        <p:spPr>
          <a:xfrm>
            <a:off x="2274124" y="3603598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capturar a versão da aplicação de atendimento usada na maquina.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0" name="Google Shape;173;p32">
            <a:extLst>
              <a:ext uri="{FF2B5EF4-FFF2-40B4-BE49-F238E27FC236}">
                <a16:creationId xmlns:a16="http://schemas.microsoft.com/office/drawing/2014/main" id="{2C312348-7796-4D3B-A7A1-C7EA553C5BDA}"/>
              </a:ext>
            </a:extLst>
          </p:cNvPr>
          <p:cNvSpPr txBox="1">
            <a:spLocks/>
          </p:cNvSpPr>
          <p:nvPr/>
        </p:nvSpPr>
        <p:spPr>
          <a:xfrm>
            <a:off x="10666856" y="3621466"/>
            <a:ext cx="1010753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1" name="Google Shape;194;p34">
            <a:extLst>
              <a:ext uri="{FF2B5EF4-FFF2-40B4-BE49-F238E27FC236}">
                <a16:creationId xmlns:a16="http://schemas.microsoft.com/office/drawing/2014/main" id="{14121AE8-D189-4B44-829C-6766D451F100}"/>
              </a:ext>
            </a:extLst>
          </p:cNvPr>
          <p:cNvSpPr txBox="1">
            <a:spLocks/>
          </p:cNvSpPr>
          <p:nvPr/>
        </p:nvSpPr>
        <p:spPr>
          <a:xfrm flipH="1">
            <a:off x="1202903" y="3992649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02.2 </a:t>
            </a:r>
          </a:p>
        </p:txBody>
      </p:sp>
      <p:sp>
        <p:nvSpPr>
          <p:cNvPr id="82" name="Google Shape;173;p32">
            <a:extLst>
              <a:ext uri="{FF2B5EF4-FFF2-40B4-BE49-F238E27FC236}">
                <a16:creationId xmlns:a16="http://schemas.microsoft.com/office/drawing/2014/main" id="{E3C0416D-92B6-4146-BF9E-84F6689A717A}"/>
              </a:ext>
            </a:extLst>
          </p:cNvPr>
          <p:cNvSpPr txBox="1">
            <a:spLocks/>
          </p:cNvSpPr>
          <p:nvPr/>
        </p:nvSpPr>
        <p:spPr>
          <a:xfrm>
            <a:off x="2274124" y="3899009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registrar a versão da aplicação capturada no banco para que possa ser visualizada na dashboard.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3" name="Google Shape;173;p32">
            <a:extLst>
              <a:ext uri="{FF2B5EF4-FFF2-40B4-BE49-F238E27FC236}">
                <a16:creationId xmlns:a16="http://schemas.microsoft.com/office/drawing/2014/main" id="{73D4432B-E3D2-4FF3-A5C6-6CDB765D1D62}"/>
              </a:ext>
            </a:extLst>
          </p:cNvPr>
          <p:cNvSpPr txBox="1">
            <a:spLocks/>
          </p:cNvSpPr>
          <p:nvPr/>
        </p:nvSpPr>
        <p:spPr>
          <a:xfrm>
            <a:off x="10666856" y="3916877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4" name="Google Shape;194;p34">
            <a:extLst>
              <a:ext uri="{FF2B5EF4-FFF2-40B4-BE49-F238E27FC236}">
                <a16:creationId xmlns:a16="http://schemas.microsoft.com/office/drawing/2014/main" id="{95C0DC55-2471-4DAB-9F86-3DFA8942FD1B}"/>
              </a:ext>
            </a:extLst>
          </p:cNvPr>
          <p:cNvSpPr txBox="1">
            <a:spLocks/>
          </p:cNvSpPr>
          <p:nvPr/>
        </p:nvSpPr>
        <p:spPr>
          <a:xfrm flipH="1">
            <a:off x="1202903" y="428017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03.1 </a:t>
            </a:r>
          </a:p>
        </p:txBody>
      </p: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A7238362-A569-4338-874E-72FFA0CAE0DB}"/>
              </a:ext>
            </a:extLst>
          </p:cNvPr>
          <p:cNvSpPr txBox="1">
            <a:spLocks/>
          </p:cNvSpPr>
          <p:nvPr/>
        </p:nvSpPr>
        <p:spPr>
          <a:xfrm>
            <a:off x="2274124" y="418653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fazer a captura de dados sobre RAM, CPU e Disco a cada 1Min.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6" name="Google Shape;173;p32">
            <a:extLst>
              <a:ext uri="{FF2B5EF4-FFF2-40B4-BE49-F238E27FC236}">
                <a16:creationId xmlns:a16="http://schemas.microsoft.com/office/drawing/2014/main" id="{531374F7-07B7-48AA-A365-466ED560D80C}"/>
              </a:ext>
            </a:extLst>
          </p:cNvPr>
          <p:cNvSpPr txBox="1">
            <a:spLocks/>
          </p:cNvSpPr>
          <p:nvPr/>
        </p:nvSpPr>
        <p:spPr>
          <a:xfrm>
            <a:off x="10666856" y="4204405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68FC77F6-C6A4-4C7D-BC2F-BEA02A0D44D1}"/>
              </a:ext>
            </a:extLst>
          </p:cNvPr>
          <p:cNvSpPr txBox="1">
            <a:spLocks/>
          </p:cNvSpPr>
          <p:nvPr/>
        </p:nvSpPr>
        <p:spPr>
          <a:xfrm>
            <a:off x="2274124" y="447719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sistema deve fazer a captura de versão da aplicação de atendimento a cada 12H.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8" name="Google Shape;173;p32">
            <a:extLst>
              <a:ext uri="{FF2B5EF4-FFF2-40B4-BE49-F238E27FC236}">
                <a16:creationId xmlns:a16="http://schemas.microsoft.com/office/drawing/2014/main" id="{770AD25D-C291-458C-B244-9306ADBEE03C}"/>
              </a:ext>
            </a:extLst>
          </p:cNvPr>
          <p:cNvSpPr txBox="1">
            <a:spLocks/>
          </p:cNvSpPr>
          <p:nvPr/>
        </p:nvSpPr>
        <p:spPr>
          <a:xfrm>
            <a:off x="10666856" y="4495065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89" name="Google Shape;194;p34">
            <a:extLst>
              <a:ext uri="{FF2B5EF4-FFF2-40B4-BE49-F238E27FC236}">
                <a16:creationId xmlns:a16="http://schemas.microsoft.com/office/drawing/2014/main" id="{A9062E9E-C15F-4D26-959F-6CE69FB563F3}"/>
              </a:ext>
            </a:extLst>
          </p:cNvPr>
          <p:cNvSpPr txBox="1">
            <a:spLocks/>
          </p:cNvSpPr>
          <p:nvPr/>
        </p:nvSpPr>
        <p:spPr>
          <a:xfrm flipH="1">
            <a:off x="1202903" y="457033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 03.2 </a:t>
            </a: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4E6B55CE-7C99-4E72-BC26-CA1E8AD7C2A4}"/>
              </a:ext>
            </a:extLst>
          </p:cNvPr>
          <p:cNvSpPr/>
          <p:nvPr/>
        </p:nvSpPr>
        <p:spPr>
          <a:xfrm>
            <a:off x="1008048" y="5095570"/>
            <a:ext cx="10806641" cy="13217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                                                                                                                            </a:t>
            </a:r>
          </a:p>
        </p:txBody>
      </p:sp>
      <p:sp>
        <p:nvSpPr>
          <p:cNvPr id="104" name="Google Shape;194;p34">
            <a:extLst>
              <a:ext uri="{FF2B5EF4-FFF2-40B4-BE49-F238E27FC236}">
                <a16:creationId xmlns:a16="http://schemas.microsoft.com/office/drawing/2014/main" id="{3148E120-530A-4AAF-A7BD-4C86A47BFCCB}"/>
              </a:ext>
            </a:extLst>
          </p:cNvPr>
          <p:cNvSpPr txBox="1">
            <a:spLocks/>
          </p:cNvSpPr>
          <p:nvPr/>
        </p:nvSpPr>
        <p:spPr>
          <a:xfrm flipH="1">
            <a:off x="1202903" y="5222027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01.1 </a:t>
            </a:r>
          </a:p>
        </p:txBody>
      </p:sp>
      <p:sp>
        <p:nvSpPr>
          <p:cNvPr id="105" name="Google Shape;173;p32">
            <a:extLst>
              <a:ext uri="{FF2B5EF4-FFF2-40B4-BE49-F238E27FC236}">
                <a16:creationId xmlns:a16="http://schemas.microsoft.com/office/drawing/2014/main" id="{CD3A3E41-6C94-4A6E-AE05-578066DFC23A}"/>
              </a:ext>
            </a:extLst>
          </p:cNvPr>
          <p:cNvSpPr txBox="1">
            <a:spLocks/>
          </p:cNvSpPr>
          <p:nvPr/>
        </p:nvSpPr>
        <p:spPr>
          <a:xfrm>
            <a:off x="2274124" y="5128387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site será Onepage para facilitar a navegação dos usuário.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06" name="Google Shape;173;p32">
            <a:extLst>
              <a:ext uri="{FF2B5EF4-FFF2-40B4-BE49-F238E27FC236}">
                <a16:creationId xmlns:a16="http://schemas.microsoft.com/office/drawing/2014/main" id="{79F77473-A309-4654-9985-06FAB9EB1B02}"/>
              </a:ext>
            </a:extLst>
          </p:cNvPr>
          <p:cNvSpPr txBox="1">
            <a:spLocks/>
          </p:cNvSpPr>
          <p:nvPr/>
        </p:nvSpPr>
        <p:spPr>
          <a:xfrm>
            <a:off x="10666856" y="5146256"/>
            <a:ext cx="1010753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07" name="Google Shape;194;p34">
            <a:extLst>
              <a:ext uri="{FF2B5EF4-FFF2-40B4-BE49-F238E27FC236}">
                <a16:creationId xmlns:a16="http://schemas.microsoft.com/office/drawing/2014/main" id="{8D8BE0DB-4CD7-43DC-B079-A09536566DD2}"/>
              </a:ext>
            </a:extLst>
          </p:cNvPr>
          <p:cNvSpPr txBox="1">
            <a:spLocks/>
          </p:cNvSpPr>
          <p:nvPr/>
        </p:nvSpPr>
        <p:spPr>
          <a:xfrm flipH="1">
            <a:off x="1202903" y="5517438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01.2 </a:t>
            </a:r>
          </a:p>
        </p:txBody>
      </p:sp>
      <p:sp>
        <p:nvSpPr>
          <p:cNvPr id="108" name="Google Shape;173;p32">
            <a:extLst>
              <a:ext uri="{FF2B5EF4-FFF2-40B4-BE49-F238E27FC236}">
                <a16:creationId xmlns:a16="http://schemas.microsoft.com/office/drawing/2014/main" id="{4318D777-0F94-4897-B811-0B56225D8CF7}"/>
              </a:ext>
            </a:extLst>
          </p:cNvPr>
          <p:cNvSpPr txBox="1">
            <a:spLocks/>
          </p:cNvSpPr>
          <p:nvPr/>
        </p:nvSpPr>
        <p:spPr>
          <a:xfrm>
            <a:off x="2274124" y="5423798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Na pagina de apresentação deve conter todos os nossos serviços e apresentar nossa proposta aos possíveis clientes.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09" name="Google Shape;173;p32">
            <a:extLst>
              <a:ext uri="{FF2B5EF4-FFF2-40B4-BE49-F238E27FC236}">
                <a16:creationId xmlns:a16="http://schemas.microsoft.com/office/drawing/2014/main" id="{6C3C7D65-745A-496E-9B27-3734FE8C2048}"/>
              </a:ext>
            </a:extLst>
          </p:cNvPr>
          <p:cNvSpPr txBox="1">
            <a:spLocks/>
          </p:cNvSpPr>
          <p:nvPr/>
        </p:nvSpPr>
        <p:spPr>
          <a:xfrm>
            <a:off x="10666856" y="5441666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0" name="Google Shape;194;p34">
            <a:extLst>
              <a:ext uri="{FF2B5EF4-FFF2-40B4-BE49-F238E27FC236}">
                <a16:creationId xmlns:a16="http://schemas.microsoft.com/office/drawing/2014/main" id="{79AE8E3B-3A7A-4A01-8CBA-6B83C11314F8}"/>
              </a:ext>
            </a:extLst>
          </p:cNvPr>
          <p:cNvSpPr txBox="1">
            <a:spLocks/>
          </p:cNvSpPr>
          <p:nvPr/>
        </p:nvSpPr>
        <p:spPr>
          <a:xfrm flipH="1">
            <a:off x="1202903" y="580496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2 </a:t>
            </a:r>
          </a:p>
        </p:txBody>
      </p:sp>
      <p:sp>
        <p:nvSpPr>
          <p:cNvPr id="111" name="Google Shape;173;p32">
            <a:extLst>
              <a:ext uri="{FF2B5EF4-FFF2-40B4-BE49-F238E27FC236}">
                <a16:creationId xmlns:a16="http://schemas.microsoft.com/office/drawing/2014/main" id="{B4C5EE2C-C3CD-447C-B49E-94B1B67767B7}"/>
              </a:ext>
            </a:extLst>
          </p:cNvPr>
          <p:cNvSpPr txBox="1">
            <a:spLocks/>
          </p:cNvSpPr>
          <p:nvPr/>
        </p:nvSpPr>
        <p:spPr>
          <a:xfrm>
            <a:off x="2274124" y="571132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site deve ter um chat para duvidas ou relatar um problema.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2" name="Google Shape;173;p32">
            <a:extLst>
              <a:ext uri="{FF2B5EF4-FFF2-40B4-BE49-F238E27FC236}">
                <a16:creationId xmlns:a16="http://schemas.microsoft.com/office/drawing/2014/main" id="{F38560DF-BA9E-4E80-80D5-449B6296D602}"/>
              </a:ext>
            </a:extLst>
          </p:cNvPr>
          <p:cNvSpPr txBox="1">
            <a:spLocks/>
          </p:cNvSpPr>
          <p:nvPr/>
        </p:nvSpPr>
        <p:spPr>
          <a:xfrm>
            <a:off x="10666856" y="5729194"/>
            <a:ext cx="947580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Essencial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3" name="Google Shape;173;p32">
            <a:extLst>
              <a:ext uri="{FF2B5EF4-FFF2-40B4-BE49-F238E27FC236}">
                <a16:creationId xmlns:a16="http://schemas.microsoft.com/office/drawing/2014/main" id="{FC452C67-6CB5-4BC5-A727-5A0EB3734F57}"/>
              </a:ext>
            </a:extLst>
          </p:cNvPr>
          <p:cNvSpPr txBox="1">
            <a:spLocks/>
          </p:cNvSpPr>
          <p:nvPr/>
        </p:nvSpPr>
        <p:spPr>
          <a:xfrm>
            <a:off x="2274124" y="6001986"/>
            <a:ext cx="8332264" cy="35355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067" dirty="0">
                <a:solidFill>
                  <a:srgbClr val="161616"/>
                </a:solidFill>
                <a:latin typeface="Overpass Light" panose="020B0604020202020204" charset="0"/>
              </a:rPr>
              <a:t>O site terá apenas tela de login. O acesso será dado quando o nosso produto for contratado.</a:t>
            </a:r>
            <a:endParaRPr lang="en-US" sz="800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4" name="Google Shape;173;p32">
            <a:extLst>
              <a:ext uri="{FF2B5EF4-FFF2-40B4-BE49-F238E27FC236}">
                <a16:creationId xmlns:a16="http://schemas.microsoft.com/office/drawing/2014/main" id="{6875A4D0-7FA9-429A-8F81-87E364314776}"/>
              </a:ext>
            </a:extLst>
          </p:cNvPr>
          <p:cNvSpPr txBox="1">
            <a:spLocks/>
          </p:cNvSpPr>
          <p:nvPr/>
        </p:nvSpPr>
        <p:spPr>
          <a:xfrm>
            <a:off x="10666856" y="6019854"/>
            <a:ext cx="1010752" cy="295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dirty="0">
                <a:solidFill>
                  <a:srgbClr val="161616"/>
                </a:solidFill>
                <a:latin typeface="Overpass Light" panose="020B0604020202020204" charset="0"/>
              </a:rPr>
              <a:t>Importante</a:t>
            </a:r>
            <a:endParaRPr lang="en-US" sz="933" dirty="0">
              <a:solidFill>
                <a:srgbClr val="161616"/>
              </a:solidFill>
              <a:latin typeface="Overpass Light" panose="020B0604020202020204" charset="0"/>
            </a:endParaRPr>
          </a:p>
        </p:txBody>
      </p:sp>
      <p:sp>
        <p:nvSpPr>
          <p:cNvPr id="115" name="Google Shape;194;p34">
            <a:extLst>
              <a:ext uri="{FF2B5EF4-FFF2-40B4-BE49-F238E27FC236}">
                <a16:creationId xmlns:a16="http://schemas.microsoft.com/office/drawing/2014/main" id="{A4A7820A-353A-41C0-ADC6-62B5502CA328}"/>
              </a:ext>
            </a:extLst>
          </p:cNvPr>
          <p:cNvSpPr txBox="1">
            <a:spLocks/>
          </p:cNvSpPr>
          <p:nvPr/>
        </p:nvSpPr>
        <p:spPr>
          <a:xfrm flipH="1">
            <a:off x="1202903" y="6095126"/>
            <a:ext cx="1332069" cy="35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733" b="1" dirty="0">
                <a:solidFill>
                  <a:srgbClr val="25A9E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PT 3</a:t>
            </a:r>
          </a:p>
        </p:txBody>
      </p:sp>
    </p:spTree>
    <p:extLst>
      <p:ext uri="{BB962C8B-B14F-4D97-AF65-F5344CB8AC3E}">
        <p14:creationId xmlns:p14="http://schemas.microsoft.com/office/powerpoint/2010/main" val="13056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4FD95AF-F6E6-4AE4-A6D2-522C7E6422C6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73;p32">
            <a:extLst>
              <a:ext uri="{FF2B5EF4-FFF2-40B4-BE49-F238E27FC236}">
                <a16:creationId xmlns:a16="http://schemas.microsoft.com/office/drawing/2014/main" id="{3C9BFC1D-ECA4-4BE7-89F5-6FD8EFF50FB5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93313CD-DAE6-4860-928C-87677E276BFA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73;p32">
            <a:extLst>
              <a:ext uri="{FF2B5EF4-FFF2-40B4-BE49-F238E27FC236}">
                <a16:creationId xmlns:a16="http://schemas.microsoft.com/office/drawing/2014/main" id="{9D1372D9-BEB3-4D7E-BA5F-EDCB96999CAC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6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1" name="Google Shape;173;p32">
            <a:extLst>
              <a:ext uri="{FF2B5EF4-FFF2-40B4-BE49-F238E27FC236}">
                <a16:creationId xmlns:a16="http://schemas.microsoft.com/office/drawing/2014/main" id="{ED2FA128-911D-4AAC-A765-F525DAD2E60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6" name="Imagem 5" descr="Forma, Ícone&#10;&#10;Descrição gerada automaticamente">
            <a:extLst>
              <a:ext uri="{FF2B5EF4-FFF2-40B4-BE49-F238E27FC236}">
                <a16:creationId xmlns:a16="http://schemas.microsoft.com/office/drawing/2014/main" id="{CD145E10-2A13-4EBC-AB6F-161728D93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5462"/>
          <a:stretch/>
        </p:blipFill>
        <p:spPr>
          <a:xfrm>
            <a:off x="280638" y="3334443"/>
            <a:ext cx="4571773" cy="2656379"/>
          </a:xfrm>
          <a:prstGeom prst="rect">
            <a:avLst/>
          </a:prstGeom>
        </p:spPr>
      </p:pic>
      <p:pic>
        <p:nvPicPr>
          <p:cNvPr id="8" name="Imagem 7" descr="Forma, Ícone&#10;&#10;Descrição gerada automaticamente">
            <a:extLst>
              <a:ext uri="{FF2B5EF4-FFF2-40B4-BE49-F238E27FC236}">
                <a16:creationId xmlns:a16="http://schemas.microsoft.com/office/drawing/2014/main" id="{C878600C-7A94-47FA-8198-ACE9628B1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61"/>
          <a:stretch/>
        </p:blipFill>
        <p:spPr>
          <a:xfrm>
            <a:off x="7380047" y="202498"/>
            <a:ext cx="4483618" cy="2736395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4941556-49FA-4A9D-A6B1-83E5CE989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5" b="13066"/>
          <a:stretch/>
        </p:blipFill>
        <p:spPr>
          <a:xfrm>
            <a:off x="373246" y="3339068"/>
            <a:ext cx="4365877" cy="2682530"/>
          </a:xfrm>
          <a:prstGeom prst="rect">
            <a:avLst/>
          </a:prstGeom>
        </p:spPr>
      </p:pic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B51FE633-BEC8-4F58-BA58-BBFFB52579E9}"/>
              </a:ext>
            </a:extLst>
          </p:cNvPr>
          <p:cNvSpPr/>
          <p:nvPr/>
        </p:nvSpPr>
        <p:spPr>
          <a:xfrm>
            <a:off x="913983" y="4348335"/>
            <a:ext cx="1538245" cy="129788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ED86DAD5-8238-4176-ADC2-D423D6D64D28}"/>
              </a:ext>
            </a:extLst>
          </p:cNvPr>
          <p:cNvSpPr txBox="1">
            <a:spLocks/>
          </p:cNvSpPr>
          <p:nvPr/>
        </p:nvSpPr>
        <p:spPr>
          <a:xfrm>
            <a:off x="975165" y="4844645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35" name="Fluxograma: Processo Alternativo 19">
            <a:extLst>
              <a:ext uri="{FF2B5EF4-FFF2-40B4-BE49-F238E27FC236}">
                <a16:creationId xmlns:a16="http://schemas.microsoft.com/office/drawing/2014/main" id="{520AEFB2-9CEE-4A37-A824-A059CD8B5B96}"/>
              </a:ext>
            </a:extLst>
          </p:cNvPr>
          <p:cNvSpPr/>
          <p:nvPr/>
        </p:nvSpPr>
        <p:spPr>
          <a:xfrm>
            <a:off x="1021801" y="4780365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73;p32">
            <a:extLst>
              <a:ext uri="{FF2B5EF4-FFF2-40B4-BE49-F238E27FC236}">
                <a16:creationId xmlns:a16="http://schemas.microsoft.com/office/drawing/2014/main" id="{B9DDA7AF-8D8A-4C56-BC6D-E68F3F0108DF}"/>
              </a:ext>
            </a:extLst>
          </p:cNvPr>
          <p:cNvSpPr txBox="1">
            <a:spLocks/>
          </p:cNvSpPr>
          <p:nvPr/>
        </p:nvSpPr>
        <p:spPr>
          <a:xfrm>
            <a:off x="1935672" y="5055844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37" name="Fluxograma: Processo Alternativo 19">
            <a:extLst>
              <a:ext uri="{FF2B5EF4-FFF2-40B4-BE49-F238E27FC236}">
                <a16:creationId xmlns:a16="http://schemas.microsoft.com/office/drawing/2014/main" id="{F9BE541C-2AA7-4B69-87E7-82D0F5865A80}"/>
              </a:ext>
            </a:extLst>
          </p:cNvPr>
          <p:cNvSpPr/>
          <p:nvPr/>
        </p:nvSpPr>
        <p:spPr>
          <a:xfrm>
            <a:off x="2760680" y="4371923"/>
            <a:ext cx="1362782" cy="1274292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82E84132-8E76-49D7-A64E-362CF1428381}"/>
              </a:ext>
            </a:extLst>
          </p:cNvPr>
          <p:cNvSpPr txBox="1">
            <a:spLocks/>
          </p:cNvSpPr>
          <p:nvPr/>
        </p:nvSpPr>
        <p:spPr>
          <a:xfrm>
            <a:off x="3143033" y="5017979"/>
            <a:ext cx="5980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MYSQL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2" name="Imagem 11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E0CE9C1D-DCF2-491D-BF0C-59B6BCAB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71" y="3621814"/>
            <a:ext cx="632905" cy="638050"/>
          </a:xfrm>
          <a:prstGeom prst="rect">
            <a:avLst/>
          </a:prstGeom>
        </p:spPr>
      </p:pic>
      <p:pic>
        <p:nvPicPr>
          <p:cNvPr id="54" name="Imagem 53" descr="Ícone&#10;&#10;Descrição gerada automaticamente">
            <a:extLst>
              <a:ext uri="{FF2B5EF4-FFF2-40B4-BE49-F238E27FC236}">
                <a16:creationId xmlns:a16="http://schemas.microsoft.com/office/drawing/2014/main" id="{DECA6F1F-9890-4B78-922A-0EDC2FF23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12306"/>
          <a:stretch/>
        </p:blipFill>
        <p:spPr>
          <a:xfrm>
            <a:off x="7477992" y="288716"/>
            <a:ext cx="4179364" cy="2650177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DE88379-61ED-44A9-8BCA-521A8751B59E}"/>
              </a:ext>
            </a:extLst>
          </p:cNvPr>
          <p:cNvCxnSpPr>
            <a:cxnSpLocks/>
          </p:cNvCxnSpPr>
          <p:nvPr/>
        </p:nvCxnSpPr>
        <p:spPr>
          <a:xfrm>
            <a:off x="2452228" y="5172134"/>
            <a:ext cx="308452" cy="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m 5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67D32F24-2B56-47D2-9F11-44E29BFFF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960" y="667476"/>
            <a:ext cx="341165" cy="350222"/>
          </a:xfrm>
          <a:prstGeom prst="rect">
            <a:avLst/>
          </a:prstGeom>
        </p:spPr>
      </p:pic>
      <p:sp>
        <p:nvSpPr>
          <p:cNvPr id="56" name="Google Shape;173;p32">
            <a:extLst>
              <a:ext uri="{FF2B5EF4-FFF2-40B4-BE49-F238E27FC236}">
                <a16:creationId xmlns:a16="http://schemas.microsoft.com/office/drawing/2014/main" id="{DB3F5B67-9391-42B0-8D2F-C53540ED4DD1}"/>
              </a:ext>
            </a:extLst>
          </p:cNvPr>
          <p:cNvSpPr txBox="1">
            <a:spLocks/>
          </p:cNvSpPr>
          <p:nvPr/>
        </p:nvSpPr>
        <p:spPr>
          <a:xfrm>
            <a:off x="9756354" y="700859"/>
            <a:ext cx="8418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SqlServer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7" name="Fluxograma: Processo Alternativo 19">
            <a:extLst>
              <a:ext uri="{FF2B5EF4-FFF2-40B4-BE49-F238E27FC236}">
                <a16:creationId xmlns:a16="http://schemas.microsoft.com/office/drawing/2014/main" id="{FD04BF27-F46B-424C-BC94-B6541C0961F0}"/>
              </a:ext>
            </a:extLst>
          </p:cNvPr>
          <p:cNvSpPr/>
          <p:nvPr/>
        </p:nvSpPr>
        <p:spPr>
          <a:xfrm>
            <a:off x="8276440" y="1368532"/>
            <a:ext cx="2862692" cy="135997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591275">
                <a:moveTo>
                  <a:pt x="17372" y="294562"/>
                </a:moveTo>
                <a:cubicBezTo>
                  <a:pt x="17372" y="-33458"/>
                  <a:pt x="257647" y="14542"/>
                  <a:pt x="585667" y="14542"/>
                </a:cubicBezTo>
                <a:lnTo>
                  <a:pt x="3217771" y="14542"/>
                </a:lnTo>
                <a:cubicBezTo>
                  <a:pt x="3545791" y="14542"/>
                  <a:pt x="3804720" y="-86060"/>
                  <a:pt x="3804720" y="241960"/>
                </a:cubicBezTo>
                <a:cubicBezTo>
                  <a:pt x="3804720" y="1033869"/>
                  <a:pt x="3828796" y="2475635"/>
                  <a:pt x="3828796" y="3267545"/>
                </a:cubicBezTo>
                <a:cubicBezTo>
                  <a:pt x="3815503" y="3660301"/>
                  <a:pt x="3545791" y="3578138"/>
                  <a:pt x="3217771" y="3578138"/>
                </a:cubicBezTo>
                <a:lnTo>
                  <a:pt x="585667" y="3578138"/>
                </a:lnTo>
                <a:cubicBezTo>
                  <a:pt x="257647" y="3578138"/>
                  <a:pt x="-9860" y="3685810"/>
                  <a:pt x="279" y="3284635"/>
                </a:cubicBezTo>
                <a:cubicBezTo>
                  <a:pt x="5977" y="2302630"/>
                  <a:pt x="11674" y="1276567"/>
                  <a:pt x="17372" y="29456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8" name="Fluxograma: Processo Alternativo 19">
            <a:extLst>
              <a:ext uri="{FF2B5EF4-FFF2-40B4-BE49-F238E27FC236}">
                <a16:creationId xmlns:a16="http://schemas.microsoft.com/office/drawing/2014/main" id="{C92C0AD3-333E-4DE4-BBB9-1D2FE925C2EB}"/>
              </a:ext>
            </a:extLst>
          </p:cNvPr>
          <p:cNvSpPr/>
          <p:nvPr/>
        </p:nvSpPr>
        <p:spPr>
          <a:xfrm>
            <a:off x="8385802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9" name="Fluxograma: Processo Alternativo 19">
            <a:extLst>
              <a:ext uri="{FF2B5EF4-FFF2-40B4-BE49-F238E27FC236}">
                <a16:creationId xmlns:a16="http://schemas.microsoft.com/office/drawing/2014/main" id="{E9368132-9436-415E-B6CA-11A2B78C3F54}"/>
              </a:ext>
            </a:extLst>
          </p:cNvPr>
          <p:cNvSpPr/>
          <p:nvPr/>
        </p:nvSpPr>
        <p:spPr>
          <a:xfrm>
            <a:off x="9737924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0" name="Google Shape;173;p32">
            <a:extLst>
              <a:ext uri="{FF2B5EF4-FFF2-40B4-BE49-F238E27FC236}">
                <a16:creationId xmlns:a16="http://schemas.microsoft.com/office/drawing/2014/main" id="{A4747578-8A0B-42BB-92B6-5637F7192347}"/>
              </a:ext>
            </a:extLst>
          </p:cNvPr>
          <p:cNvSpPr txBox="1">
            <a:spLocks/>
          </p:cNvSpPr>
          <p:nvPr/>
        </p:nvSpPr>
        <p:spPr>
          <a:xfrm>
            <a:off x="9097927" y="1020642"/>
            <a:ext cx="121971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Aplicação WEB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2" name="Google Shape;173;p32">
            <a:extLst>
              <a:ext uri="{FF2B5EF4-FFF2-40B4-BE49-F238E27FC236}">
                <a16:creationId xmlns:a16="http://schemas.microsoft.com/office/drawing/2014/main" id="{67716260-6A9F-48E9-8AA0-E1D0D61C32E7}"/>
              </a:ext>
            </a:extLst>
          </p:cNvPr>
          <p:cNvSpPr txBox="1">
            <a:spLocks/>
          </p:cNvSpPr>
          <p:nvPr/>
        </p:nvSpPr>
        <p:spPr>
          <a:xfrm>
            <a:off x="8806443" y="1335273"/>
            <a:ext cx="4176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API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3" name="Google Shape;173;p32">
            <a:extLst>
              <a:ext uri="{FF2B5EF4-FFF2-40B4-BE49-F238E27FC236}">
                <a16:creationId xmlns:a16="http://schemas.microsoft.com/office/drawing/2014/main" id="{0D359016-35ED-4EF9-9443-003313EE9EF1}"/>
              </a:ext>
            </a:extLst>
          </p:cNvPr>
          <p:cNvSpPr txBox="1">
            <a:spLocks/>
          </p:cNvSpPr>
          <p:nvPr/>
        </p:nvSpPr>
        <p:spPr>
          <a:xfrm>
            <a:off x="10123343" y="1335272"/>
            <a:ext cx="48759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Site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4" name="Google Shape;173;p32">
            <a:extLst>
              <a:ext uri="{FF2B5EF4-FFF2-40B4-BE49-F238E27FC236}">
                <a16:creationId xmlns:a16="http://schemas.microsoft.com/office/drawing/2014/main" id="{0DA8D64D-D68E-4129-8852-21668FD09073}"/>
              </a:ext>
            </a:extLst>
          </p:cNvPr>
          <p:cNvSpPr txBox="1">
            <a:spLocks/>
          </p:cNvSpPr>
          <p:nvPr/>
        </p:nvSpPr>
        <p:spPr>
          <a:xfrm>
            <a:off x="8453822" y="1780684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Node JS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SEQUELIZE</a:t>
            </a:r>
          </a:p>
        </p:txBody>
      </p:sp>
      <p:sp>
        <p:nvSpPr>
          <p:cNvPr id="66" name="Google Shape;173;p32">
            <a:extLst>
              <a:ext uri="{FF2B5EF4-FFF2-40B4-BE49-F238E27FC236}">
                <a16:creationId xmlns:a16="http://schemas.microsoft.com/office/drawing/2014/main" id="{7B1D8AC3-047E-40EA-9D58-1D4574BE2C57}"/>
              </a:ext>
            </a:extLst>
          </p:cNvPr>
          <p:cNvSpPr txBox="1">
            <a:spLocks/>
          </p:cNvSpPr>
          <p:nvPr/>
        </p:nvSpPr>
        <p:spPr>
          <a:xfrm>
            <a:off x="9829036" y="1777831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HTML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SCSS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JS</a:t>
            </a:r>
          </a:p>
        </p:txBody>
      </p:sp>
      <p:sp>
        <p:nvSpPr>
          <p:cNvPr id="67" name="Fluxograma: Processo Alternativo 19">
            <a:extLst>
              <a:ext uri="{FF2B5EF4-FFF2-40B4-BE49-F238E27FC236}">
                <a16:creationId xmlns:a16="http://schemas.microsoft.com/office/drawing/2014/main" id="{1948997A-7A12-4110-A71D-C28E347EF97C}"/>
              </a:ext>
            </a:extLst>
          </p:cNvPr>
          <p:cNvSpPr/>
          <p:nvPr/>
        </p:nvSpPr>
        <p:spPr>
          <a:xfrm>
            <a:off x="979258" y="1070802"/>
            <a:ext cx="2747469" cy="1587816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602091">
                <a:moveTo>
                  <a:pt x="17372" y="305380"/>
                </a:moveTo>
                <a:cubicBezTo>
                  <a:pt x="17372" y="-22640"/>
                  <a:pt x="257647" y="25360"/>
                  <a:pt x="585667" y="25360"/>
                </a:cubicBezTo>
                <a:lnTo>
                  <a:pt x="3217771" y="9956"/>
                </a:lnTo>
                <a:cubicBezTo>
                  <a:pt x="3545791" y="9956"/>
                  <a:pt x="3804720" y="-75242"/>
                  <a:pt x="3804720" y="252778"/>
                </a:cubicBezTo>
                <a:cubicBezTo>
                  <a:pt x="3804720" y="1044687"/>
                  <a:pt x="3828796" y="2486453"/>
                  <a:pt x="3828796" y="3278363"/>
                </a:cubicBezTo>
                <a:cubicBezTo>
                  <a:pt x="3815503" y="3671119"/>
                  <a:pt x="3545791" y="3588956"/>
                  <a:pt x="3217771" y="3588956"/>
                </a:cubicBezTo>
                <a:lnTo>
                  <a:pt x="585667" y="3588956"/>
                </a:lnTo>
                <a:cubicBezTo>
                  <a:pt x="257647" y="3588956"/>
                  <a:pt x="-9860" y="3696628"/>
                  <a:pt x="279" y="3295453"/>
                </a:cubicBezTo>
                <a:cubicBezTo>
                  <a:pt x="5977" y="2313448"/>
                  <a:pt x="11674" y="1287385"/>
                  <a:pt x="17372" y="305380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8" name="Fluxograma: Processo Alternativo 19">
            <a:extLst>
              <a:ext uri="{FF2B5EF4-FFF2-40B4-BE49-F238E27FC236}">
                <a16:creationId xmlns:a16="http://schemas.microsoft.com/office/drawing/2014/main" id="{6D1B364E-6C3D-45E7-A119-79F911CDE5B7}"/>
              </a:ext>
            </a:extLst>
          </p:cNvPr>
          <p:cNvSpPr/>
          <p:nvPr/>
        </p:nvSpPr>
        <p:spPr>
          <a:xfrm>
            <a:off x="1201389" y="1371985"/>
            <a:ext cx="1538245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9" name="Google Shape;173;p32">
            <a:extLst>
              <a:ext uri="{FF2B5EF4-FFF2-40B4-BE49-F238E27FC236}">
                <a16:creationId xmlns:a16="http://schemas.microsoft.com/office/drawing/2014/main" id="{139D342C-CEA4-4665-9772-246711F23674}"/>
              </a:ext>
            </a:extLst>
          </p:cNvPr>
          <p:cNvSpPr txBox="1">
            <a:spLocks/>
          </p:cNvSpPr>
          <p:nvPr/>
        </p:nvSpPr>
        <p:spPr>
          <a:xfrm>
            <a:off x="1262571" y="1565737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70" name="Fluxograma: Processo Alternativo 19">
            <a:extLst>
              <a:ext uri="{FF2B5EF4-FFF2-40B4-BE49-F238E27FC236}">
                <a16:creationId xmlns:a16="http://schemas.microsoft.com/office/drawing/2014/main" id="{5068E8C9-BD55-4427-BE4B-6F5A6A066CBE}"/>
              </a:ext>
            </a:extLst>
          </p:cNvPr>
          <p:cNvSpPr/>
          <p:nvPr/>
        </p:nvSpPr>
        <p:spPr>
          <a:xfrm>
            <a:off x="1309207" y="1501457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71" name="Google Shape;173;p32">
            <a:extLst>
              <a:ext uri="{FF2B5EF4-FFF2-40B4-BE49-F238E27FC236}">
                <a16:creationId xmlns:a16="http://schemas.microsoft.com/office/drawing/2014/main" id="{FBC96D31-48A4-4EF5-A2BA-2AF29346BCBA}"/>
              </a:ext>
            </a:extLst>
          </p:cNvPr>
          <p:cNvSpPr txBox="1">
            <a:spLocks/>
          </p:cNvSpPr>
          <p:nvPr/>
        </p:nvSpPr>
        <p:spPr>
          <a:xfrm>
            <a:off x="2223078" y="1776936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72" name="Imagem 71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F3C9DF15-8EF7-45CF-AB4E-0AF8970DE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09" y="1149108"/>
            <a:ext cx="573554" cy="578217"/>
          </a:xfrm>
          <a:prstGeom prst="rect">
            <a:avLst/>
          </a:prstGeom>
        </p:spPr>
      </p:pic>
      <p:pic>
        <p:nvPicPr>
          <p:cNvPr id="73" name="Imagem 7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2684027-A32B-41BB-AABB-360285478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442" y="2178714"/>
            <a:ext cx="375656" cy="385542"/>
          </a:xfrm>
          <a:prstGeom prst="rect">
            <a:avLst/>
          </a:prstGeom>
        </p:spPr>
      </p:pic>
      <p:sp>
        <p:nvSpPr>
          <p:cNvPr id="74" name="Fluxograma: Processo Alternativo 19">
            <a:extLst>
              <a:ext uri="{FF2B5EF4-FFF2-40B4-BE49-F238E27FC236}">
                <a16:creationId xmlns:a16="http://schemas.microsoft.com/office/drawing/2014/main" id="{3909198C-015A-47B6-866D-D1D985E6A393}"/>
              </a:ext>
            </a:extLst>
          </p:cNvPr>
          <p:cNvSpPr/>
          <p:nvPr/>
        </p:nvSpPr>
        <p:spPr>
          <a:xfrm>
            <a:off x="6939496" y="3677248"/>
            <a:ext cx="4783340" cy="226859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517" h="3599608">
                <a:moveTo>
                  <a:pt x="17093" y="305382"/>
                </a:moveTo>
                <a:cubicBezTo>
                  <a:pt x="17093" y="-22638"/>
                  <a:pt x="257368" y="25362"/>
                  <a:pt x="585388" y="25362"/>
                </a:cubicBezTo>
                <a:lnTo>
                  <a:pt x="3217492" y="9958"/>
                </a:lnTo>
                <a:cubicBezTo>
                  <a:pt x="3545512" y="9958"/>
                  <a:pt x="3804441" y="-75240"/>
                  <a:pt x="3804441" y="252780"/>
                </a:cubicBezTo>
                <a:cubicBezTo>
                  <a:pt x="3804441" y="1044689"/>
                  <a:pt x="3828517" y="2486455"/>
                  <a:pt x="3828517" y="3278365"/>
                </a:cubicBezTo>
                <a:cubicBezTo>
                  <a:pt x="3815224" y="3671121"/>
                  <a:pt x="3545512" y="3588958"/>
                  <a:pt x="3217492" y="3588958"/>
                </a:cubicBezTo>
                <a:lnTo>
                  <a:pt x="585388" y="3588958"/>
                </a:lnTo>
                <a:cubicBezTo>
                  <a:pt x="230841" y="3576099"/>
                  <a:pt x="22245" y="3709470"/>
                  <a:pt x="0" y="3295455"/>
                </a:cubicBezTo>
                <a:cubicBezTo>
                  <a:pt x="5698" y="2313450"/>
                  <a:pt x="11395" y="1287387"/>
                  <a:pt x="17093" y="30538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75" name="Fluxograma: Processo Alternativo 19">
            <a:extLst>
              <a:ext uri="{FF2B5EF4-FFF2-40B4-BE49-F238E27FC236}">
                <a16:creationId xmlns:a16="http://schemas.microsoft.com/office/drawing/2014/main" id="{7E4C7E99-5B3A-42D9-947E-4CC2CC42DF81}"/>
              </a:ext>
            </a:extLst>
          </p:cNvPr>
          <p:cNvSpPr/>
          <p:nvPr/>
        </p:nvSpPr>
        <p:spPr>
          <a:xfrm>
            <a:off x="7035014" y="4063612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3CAE27FC-28CC-490E-A98C-32917A5C70F0}"/>
              </a:ext>
            </a:extLst>
          </p:cNvPr>
          <p:cNvCxnSpPr>
            <a:cxnSpLocks/>
          </p:cNvCxnSpPr>
          <p:nvPr/>
        </p:nvCxnSpPr>
        <p:spPr>
          <a:xfrm>
            <a:off x="7051460" y="4437899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Google Shape;173;p32">
            <a:extLst>
              <a:ext uri="{FF2B5EF4-FFF2-40B4-BE49-F238E27FC236}">
                <a16:creationId xmlns:a16="http://schemas.microsoft.com/office/drawing/2014/main" id="{63BB81AB-C493-4382-BDA4-331CE21F2E7F}"/>
              </a:ext>
            </a:extLst>
          </p:cNvPr>
          <p:cNvSpPr txBox="1">
            <a:spLocks/>
          </p:cNvSpPr>
          <p:nvPr/>
        </p:nvSpPr>
        <p:spPr>
          <a:xfrm>
            <a:off x="7103311" y="4120901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Contratação de Serviço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1" name="Google Shape;173;p32">
            <a:extLst>
              <a:ext uri="{FF2B5EF4-FFF2-40B4-BE49-F238E27FC236}">
                <a16:creationId xmlns:a16="http://schemas.microsoft.com/office/drawing/2014/main" id="{EBEA585B-B1A9-483B-BFF0-54F2914E1FA5}"/>
              </a:ext>
            </a:extLst>
          </p:cNvPr>
          <p:cNvSpPr txBox="1">
            <a:spLocks/>
          </p:cNvSpPr>
          <p:nvPr/>
        </p:nvSpPr>
        <p:spPr>
          <a:xfrm>
            <a:off x="7163310" y="4509091"/>
            <a:ext cx="1451407" cy="1023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Cadastro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unidade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suporte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</a:t>
            </a:r>
          </a:p>
        </p:txBody>
      </p:sp>
      <p:sp>
        <p:nvSpPr>
          <p:cNvPr id="82" name="Google Shape;173;p32">
            <a:extLst>
              <a:ext uri="{FF2B5EF4-FFF2-40B4-BE49-F238E27FC236}">
                <a16:creationId xmlns:a16="http://schemas.microsoft.com/office/drawing/2014/main" id="{454CE54E-92CA-42BB-A875-7DC8D33274E6}"/>
              </a:ext>
            </a:extLst>
          </p:cNvPr>
          <p:cNvSpPr txBox="1">
            <a:spLocks/>
          </p:cNvSpPr>
          <p:nvPr/>
        </p:nvSpPr>
        <p:spPr>
          <a:xfrm>
            <a:off x="7459406" y="3755335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Contratante</a:t>
            </a:r>
          </a:p>
        </p:txBody>
      </p:sp>
      <p:sp>
        <p:nvSpPr>
          <p:cNvPr id="83" name="Fluxograma: Processo Alternativo 19">
            <a:extLst>
              <a:ext uri="{FF2B5EF4-FFF2-40B4-BE49-F238E27FC236}">
                <a16:creationId xmlns:a16="http://schemas.microsoft.com/office/drawing/2014/main" id="{68E181FC-15FD-4C2B-A0B4-7B55A41196BD}"/>
              </a:ext>
            </a:extLst>
          </p:cNvPr>
          <p:cNvSpPr/>
          <p:nvPr/>
        </p:nvSpPr>
        <p:spPr>
          <a:xfrm>
            <a:off x="9737919" y="4061174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92B0FD99-664C-4648-B39A-D0FB15DD3779}"/>
              </a:ext>
            </a:extLst>
          </p:cNvPr>
          <p:cNvCxnSpPr>
            <a:cxnSpLocks/>
          </p:cNvCxnSpPr>
          <p:nvPr/>
        </p:nvCxnSpPr>
        <p:spPr>
          <a:xfrm>
            <a:off x="9754365" y="4435461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185E6D70-7DC7-47C9-9F70-8A7AA1038FD5}"/>
              </a:ext>
            </a:extLst>
          </p:cNvPr>
          <p:cNvSpPr txBox="1">
            <a:spLocks/>
          </p:cNvSpPr>
          <p:nvPr/>
        </p:nvSpPr>
        <p:spPr>
          <a:xfrm>
            <a:off x="9806216" y="4118463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Dashboard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6" name="Google Shape;173;p32">
            <a:extLst>
              <a:ext uri="{FF2B5EF4-FFF2-40B4-BE49-F238E27FC236}">
                <a16:creationId xmlns:a16="http://schemas.microsoft.com/office/drawing/2014/main" id="{CB5279CD-913B-45ED-AC10-4161BCC727B2}"/>
              </a:ext>
            </a:extLst>
          </p:cNvPr>
          <p:cNvSpPr txBox="1">
            <a:spLocks/>
          </p:cNvSpPr>
          <p:nvPr/>
        </p:nvSpPr>
        <p:spPr>
          <a:xfrm>
            <a:off x="9866215" y="4506653"/>
            <a:ext cx="1451407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</p:txBody>
      </p: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977D4ABB-0FFB-40F5-B7D0-0B2A2F69155B}"/>
              </a:ext>
            </a:extLst>
          </p:cNvPr>
          <p:cNvSpPr txBox="1">
            <a:spLocks/>
          </p:cNvSpPr>
          <p:nvPr/>
        </p:nvSpPr>
        <p:spPr>
          <a:xfrm>
            <a:off x="10162311" y="3752897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Suporte</a:t>
            </a:r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38E44CC9-5C5D-43C9-8A0D-166AD6B23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710" y="4344305"/>
            <a:ext cx="270541" cy="276553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1EBA2C14-39DC-4B0E-B40A-F6D2CC7D4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2060" y="4817437"/>
            <a:ext cx="276553" cy="276553"/>
          </a:xfrm>
          <a:prstGeom prst="rect">
            <a:avLst/>
          </a:prstGeom>
        </p:spPr>
      </p:pic>
      <p:pic>
        <p:nvPicPr>
          <p:cNvPr id="91" name="Imagem 90" descr="Uma imagem contendo desenho&#10;&#10;Descrição gerada automaticamente">
            <a:extLst>
              <a:ext uri="{FF2B5EF4-FFF2-40B4-BE49-F238E27FC236}">
                <a16:creationId xmlns:a16="http://schemas.microsoft.com/office/drawing/2014/main" id="{31F33CB6-7926-4F27-B522-640D605D63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9090" y="5303393"/>
            <a:ext cx="270353" cy="265052"/>
          </a:xfrm>
          <a:prstGeom prst="rect">
            <a:avLst/>
          </a:prstGeom>
        </p:spPr>
      </p:pic>
      <p:sp>
        <p:nvSpPr>
          <p:cNvPr id="105" name="Elipse 104">
            <a:extLst>
              <a:ext uri="{FF2B5EF4-FFF2-40B4-BE49-F238E27FC236}">
                <a16:creationId xmlns:a16="http://schemas.microsoft.com/office/drawing/2014/main" id="{E48B4F91-5978-4A17-8F3A-D5CA1E36D81B}"/>
              </a:ext>
            </a:extLst>
          </p:cNvPr>
          <p:cNvSpPr/>
          <p:nvPr/>
        </p:nvSpPr>
        <p:spPr>
          <a:xfrm>
            <a:off x="979258" y="2739178"/>
            <a:ext cx="270000" cy="27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7" name="Imagem 106" descr="Ícone&#10;&#10;Descrição gerada automaticamente">
            <a:extLst>
              <a:ext uri="{FF2B5EF4-FFF2-40B4-BE49-F238E27FC236}">
                <a16:creationId xmlns:a16="http://schemas.microsoft.com/office/drawing/2014/main" id="{8FCEBE82-CF15-4B5C-AE45-34A9FC212F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31004" y="2793086"/>
            <a:ext cx="170385" cy="170385"/>
          </a:xfrm>
          <a:prstGeom prst="rect">
            <a:avLst/>
          </a:prstGeom>
        </p:spPr>
      </p:pic>
      <p:sp>
        <p:nvSpPr>
          <p:cNvPr id="108" name="Google Shape;173;p32">
            <a:extLst>
              <a:ext uri="{FF2B5EF4-FFF2-40B4-BE49-F238E27FC236}">
                <a16:creationId xmlns:a16="http://schemas.microsoft.com/office/drawing/2014/main" id="{3FC556C1-45C7-4748-BE8B-0144EC229B13}"/>
              </a:ext>
            </a:extLst>
          </p:cNvPr>
          <p:cNvSpPr txBox="1">
            <a:spLocks/>
          </p:cNvSpPr>
          <p:nvPr/>
        </p:nvSpPr>
        <p:spPr>
          <a:xfrm>
            <a:off x="1177789" y="2721938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Máquina Local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0BA4C96D-6DCE-4D30-B1DC-D68768BCDF58}"/>
              </a:ext>
            </a:extLst>
          </p:cNvPr>
          <p:cNvSpPr/>
          <p:nvPr/>
        </p:nvSpPr>
        <p:spPr>
          <a:xfrm>
            <a:off x="823270" y="6066534"/>
            <a:ext cx="270000" cy="270000"/>
          </a:xfrm>
          <a:prstGeom prst="ellipse">
            <a:avLst/>
          </a:prstGeom>
          <a:solidFill>
            <a:srgbClr val="FF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Google Shape;173;p32">
            <a:extLst>
              <a:ext uri="{FF2B5EF4-FFF2-40B4-BE49-F238E27FC236}">
                <a16:creationId xmlns:a16="http://schemas.microsoft.com/office/drawing/2014/main" id="{731992A3-ED7D-4D3A-BED7-C41E8B1200A2}"/>
              </a:ext>
            </a:extLst>
          </p:cNvPr>
          <p:cNvSpPr txBox="1">
            <a:spLocks/>
          </p:cNvSpPr>
          <p:nvPr/>
        </p:nvSpPr>
        <p:spPr>
          <a:xfrm>
            <a:off x="1021801" y="6049294"/>
            <a:ext cx="198030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Servidor de redundancia MySQL</a:t>
            </a:r>
          </a:p>
        </p:txBody>
      </p:sp>
      <p:sp>
        <p:nvSpPr>
          <p:cNvPr id="125" name="Google Shape;173;p32">
            <a:extLst>
              <a:ext uri="{FF2B5EF4-FFF2-40B4-BE49-F238E27FC236}">
                <a16:creationId xmlns:a16="http://schemas.microsoft.com/office/drawing/2014/main" id="{AFFDFB5E-1A16-483B-AEE3-AAEB5769D0AB}"/>
              </a:ext>
            </a:extLst>
          </p:cNvPr>
          <p:cNvSpPr txBox="1">
            <a:spLocks/>
          </p:cNvSpPr>
          <p:nvPr/>
        </p:nvSpPr>
        <p:spPr>
          <a:xfrm>
            <a:off x="445921" y="6064130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6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AWS</a:t>
            </a:r>
          </a:p>
          <a:p>
            <a:pPr algn="ctr">
              <a:buClr>
                <a:srgbClr val="25A9EE"/>
              </a:buClr>
            </a:pPr>
            <a:endParaRPr lang="en-US" sz="6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8A651784-CFD5-486D-AC1E-47AB0BEA05FB}"/>
              </a:ext>
            </a:extLst>
          </p:cNvPr>
          <p:cNvSpPr/>
          <p:nvPr/>
        </p:nvSpPr>
        <p:spPr>
          <a:xfrm>
            <a:off x="8728509" y="339771"/>
            <a:ext cx="270000" cy="270000"/>
          </a:xfrm>
          <a:prstGeom prst="ellipse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Google Shape;173;p32">
            <a:extLst>
              <a:ext uri="{FF2B5EF4-FFF2-40B4-BE49-F238E27FC236}">
                <a16:creationId xmlns:a16="http://schemas.microsoft.com/office/drawing/2014/main" id="{C7F5AFC1-59DF-4376-AE7B-BC05E56D003D}"/>
              </a:ext>
            </a:extLst>
          </p:cNvPr>
          <p:cNvSpPr txBox="1">
            <a:spLocks/>
          </p:cNvSpPr>
          <p:nvPr/>
        </p:nvSpPr>
        <p:spPr>
          <a:xfrm>
            <a:off x="8189013" y="328470"/>
            <a:ext cx="617429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Azure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0" name="Imagem 129">
            <a:extLst>
              <a:ext uri="{FF2B5EF4-FFF2-40B4-BE49-F238E27FC236}">
                <a16:creationId xmlns:a16="http://schemas.microsoft.com/office/drawing/2014/main" id="{FC57422D-CDB0-4206-B7CA-AC3DF812A4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24" y="364752"/>
            <a:ext cx="196655" cy="196655"/>
          </a:xfrm>
          <a:prstGeom prst="rect">
            <a:avLst/>
          </a:prstGeom>
        </p:spPr>
      </p:pic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047D76FF-9BC0-45A1-BE73-65BF8AF1BD5B}"/>
              </a:ext>
            </a:extLst>
          </p:cNvPr>
          <p:cNvCxnSpPr>
            <a:cxnSpLocks/>
          </p:cNvCxnSpPr>
          <p:nvPr/>
        </p:nvCxnSpPr>
        <p:spPr>
          <a:xfrm flipV="1">
            <a:off x="9311994" y="2874179"/>
            <a:ext cx="0" cy="803069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A7EE3DFB-EE4E-41FB-AD5E-15BF5E95D7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1434152" y="4434035"/>
            <a:ext cx="518229" cy="303798"/>
          </a:xfrm>
          <a:prstGeom prst="rect">
            <a:avLst/>
          </a:prstGeom>
        </p:spPr>
      </p:pic>
      <p:sp>
        <p:nvSpPr>
          <p:cNvPr id="79" name="Fluxograma: Processo Alternativo 19">
            <a:extLst>
              <a:ext uri="{FF2B5EF4-FFF2-40B4-BE49-F238E27FC236}">
                <a16:creationId xmlns:a16="http://schemas.microsoft.com/office/drawing/2014/main" id="{79284F8D-BDF2-4DEE-B6EA-1C1C195F42A4}"/>
              </a:ext>
            </a:extLst>
          </p:cNvPr>
          <p:cNvSpPr/>
          <p:nvPr/>
        </p:nvSpPr>
        <p:spPr>
          <a:xfrm>
            <a:off x="2985135" y="4802979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93" name="Imagem 92" descr="Logotipo&#10;&#10;Descrição gerada automaticamente">
            <a:extLst>
              <a:ext uri="{FF2B5EF4-FFF2-40B4-BE49-F238E27FC236}">
                <a16:creationId xmlns:a16="http://schemas.microsoft.com/office/drawing/2014/main" id="{9A7C4869-9BDA-44CA-B0B9-E1AE4EBDFB6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3182955" y="4434035"/>
            <a:ext cx="518229" cy="303798"/>
          </a:xfrm>
          <a:prstGeom prst="rect">
            <a:avLst/>
          </a:prstGeom>
        </p:spPr>
      </p:pic>
      <p:pic>
        <p:nvPicPr>
          <p:cNvPr id="92" name="Imagem 91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F9CCC1AA-4B13-46B7-B6CA-C354AD6A591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4742106" y="2528344"/>
            <a:ext cx="396988" cy="397949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07BA6CF-B46B-4C71-8963-BA18E881DF2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4720" t="5562" r="24473" b="4474"/>
          <a:stretch/>
        </p:blipFill>
        <p:spPr>
          <a:xfrm>
            <a:off x="5204351" y="3718604"/>
            <a:ext cx="862904" cy="1527954"/>
          </a:xfrm>
          <a:prstGeom prst="rect">
            <a:avLst/>
          </a:prstGeom>
        </p:spPr>
      </p:pic>
      <p:sp>
        <p:nvSpPr>
          <p:cNvPr id="95" name="CaixaDeTexto 94">
            <a:extLst>
              <a:ext uri="{FF2B5EF4-FFF2-40B4-BE49-F238E27FC236}">
                <a16:creationId xmlns:a16="http://schemas.microsoft.com/office/drawing/2014/main" id="{3CB87126-B307-4BEC-A97B-8E4742A0F859}"/>
              </a:ext>
            </a:extLst>
          </p:cNvPr>
          <p:cNvSpPr txBox="1"/>
          <p:nvPr/>
        </p:nvSpPr>
        <p:spPr>
          <a:xfrm>
            <a:off x="5192434" y="4253405"/>
            <a:ext cx="903566" cy="48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95C8"/>
              </a:buClr>
            </a:pPr>
            <a:r>
              <a:rPr lang="en-US" sz="900" b="1" dirty="0">
                <a:solidFill>
                  <a:srgbClr val="161616"/>
                </a:solidFill>
                <a:latin typeface="Montserrat SemiBold" panose="00000700000000000000" pitchFamily="2" charset="0"/>
              </a:rPr>
              <a:t>Receber Alertas</a:t>
            </a:r>
          </a:p>
        </p:txBody>
      </p:sp>
      <p:sp>
        <p:nvSpPr>
          <p:cNvPr id="97" name="Fluxograma: Processo Alternativo 19">
            <a:extLst>
              <a:ext uri="{FF2B5EF4-FFF2-40B4-BE49-F238E27FC236}">
                <a16:creationId xmlns:a16="http://schemas.microsoft.com/office/drawing/2014/main" id="{3E78CF89-E31C-4EF5-825C-908D161ECE9C}"/>
              </a:ext>
            </a:extLst>
          </p:cNvPr>
          <p:cNvSpPr/>
          <p:nvPr/>
        </p:nvSpPr>
        <p:spPr>
          <a:xfrm>
            <a:off x="7221307" y="5497378"/>
            <a:ext cx="1375991" cy="23126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106" name="Conector de Seta Reta 105">
            <a:extLst>
              <a:ext uri="{FF2B5EF4-FFF2-40B4-BE49-F238E27FC236}">
                <a16:creationId xmlns:a16="http://schemas.microsoft.com/office/drawing/2014/main" id="{600B2B42-7566-4C76-967C-1B0A5D97D021}"/>
              </a:ext>
            </a:extLst>
          </p:cNvPr>
          <p:cNvCxnSpPr>
            <a:cxnSpLocks/>
          </p:cNvCxnSpPr>
          <p:nvPr/>
        </p:nvCxnSpPr>
        <p:spPr>
          <a:xfrm>
            <a:off x="3726727" y="1378632"/>
            <a:ext cx="4162286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: Angulado 98">
            <a:extLst>
              <a:ext uri="{FF2B5EF4-FFF2-40B4-BE49-F238E27FC236}">
                <a16:creationId xmlns:a16="http://schemas.microsoft.com/office/drawing/2014/main" id="{4600D8BB-5A1D-4D9F-9E8F-D252CFD41D1C}"/>
              </a:ext>
            </a:extLst>
          </p:cNvPr>
          <p:cNvCxnSpPr>
            <a:cxnSpLocks/>
          </p:cNvCxnSpPr>
          <p:nvPr/>
        </p:nvCxnSpPr>
        <p:spPr>
          <a:xfrm rot="10800000">
            <a:off x="2360074" y="2360092"/>
            <a:ext cx="1941600" cy="498187"/>
          </a:xfrm>
          <a:prstGeom prst="bentConnector3">
            <a:avLst>
              <a:gd name="adj1" fmla="val 100235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: Angulado 126">
            <a:extLst>
              <a:ext uri="{FF2B5EF4-FFF2-40B4-BE49-F238E27FC236}">
                <a16:creationId xmlns:a16="http://schemas.microsoft.com/office/drawing/2014/main" id="{724EA063-FDA9-4183-8444-7BA9EDDB7290}"/>
              </a:ext>
            </a:extLst>
          </p:cNvPr>
          <p:cNvCxnSpPr>
            <a:cxnSpLocks/>
          </p:cNvCxnSpPr>
          <p:nvPr/>
        </p:nvCxnSpPr>
        <p:spPr>
          <a:xfrm>
            <a:off x="5456114" y="2746070"/>
            <a:ext cx="1762726" cy="2860835"/>
          </a:xfrm>
          <a:prstGeom prst="bentConnector3">
            <a:avLst>
              <a:gd name="adj1" fmla="val 65683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Angulado 133">
            <a:extLst>
              <a:ext uri="{FF2B5EF4-FFF2-40B4-BE49-F238E27FC236}">
                <a16:creationId xmlns:a16="http://schemas.microsoft.com/office/drawing/2014/main" id="{351438B0-91AE-43FD-BC33-F24CD996DD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8425" y="3070457"/>
            <a:ext cx="796927" cy="68895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áfico 138">
            <a:extLst>
              <a:ext uri="{FF2B5EF4-FFF2-40B4-BE49-F238E27FC236}">
                <a16:creationId xmlns:a16="http://schemas.microsoft.com/office/drawing/2014/main" id="{9F43E8A6-5A70-4828-902F-F78065A299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92965" y="2073051"/>
            <a:ext cx="1171858" cy="11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37" grpId="0" animBg="1"/>
      <p:bldP spid="38" grpId="0"/>
      <p:bldP spid="56" grpId="0"/>
      <p:bldP spid="57" grpId="0" animBg="1"/>
      <p:bldP spid="58" grpId="0" animBg="1"/>
      <p:bldP spid="59" grpId="0" animBg="1"/>
      <p:bldP spid="60" grpId="0"/>
      <p:bldP spid="62" grpId="0"/>
      <p:bldP spid="63" grpId="0"/>
      <p:bldP spid="64" grpId="0"/>
      <p:bldP spid="66" grpId="0"/>
      <p:bldP spid="67" grpId="0" animBg="1"/>
      <p:bldP spid="68" grpId="0" animBg="1"/>
      <p:bldP spid="69" grpId="0"/>
      <p:bldP spid="70" grpId="0" animBg="1"/>
      <p:bldP spid="71" grpId="0"/>
      <p:bldP spid="74" grpId="0" animBg="1"/>
      <p:bldP spid="75" grpId="0" animBg="1"/>
      <p:bldP spid="80" grpId="0"/>
      <p:bldP spid="81" grpId="0"/>
      <p:bldP spid="82" grpId="0"/>
      <p:bldP spid="83" grpId="0" animBg="1"/>
      <p:bldP spid="85" grpId="0"/>
      <p:bldP spid="86" grpId="0"/>
      <p:bldP spid="87" grpId="0"/>
      <p:bldP spid="105" grpId="0" animBg="1"/>
      <p:bldP spid="108" grpId="0"/>
      <p:bldP spid="122" grpId="0" animBg="1"/>
      <p:bldP spid="124" grpId="0"/>
      <p:bldP spid="125" grpId="0"/>
      <p:bldP spid="126" grpId="0" animBg="1"/>
      <p:bldP spid="128" grpId="0"/>
      <p:bldP spid="79" grpId="0" animBg="1"/>
      <p:bldP spid="95" grpId="0"/>
      <p:bldP spid="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áfico 139">
            <a:extLst>
              <a:ext uri="{FF2B5EF4-FFF2-40B4-BE49-F238E27FC236}">
                <a16:creationId xmlns:a16="http://schemas.microsoft.com/office/drawing/2014/main" id="{05475DA2-3277-47EF-BBEF-D60BD3FD7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50EF3311-A018-4B6A-947A-E39170EEF6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17" t="27226" r="34731" b="16304"/>
          <a:stretch/>
        </p:blipFill>
        <p:spPr>
          <a:xfrm>
            <a:off x="3846332" y="688786"/>
            <a:ext cx="7470203" cy="5525904"/>
          </a:xfrm>
          <a:prstGeom prst="rect">
            <a:avLst/>
          </a:prstGeom>
        </p:spPr>
      </p:pic>
      <p:pic>
        <p:nvPicPr>
          <p:cNvPr id="19" name="Imagem 18" descr="Trem passando por cima de entrada de estabelecimento&#10;&#10;Descrição gerada automaticamente com confiança média">
            <a:extLst>
              <a:ext uri="{FF2B5EF4-FFF2-40B4-BE49-F238E27FC236}">
                <a16:creationId xmlns:a16="http://schemas.microsoft.com/office/drawing/2014/main" id="{373D708D-1DDC-4413-B892-89008A9C49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9" t="-642" r="30614" b="642"/>
          <a:stretch/>
        </p:blipFill>
        <p:spPr>
          <a:xfrm>
            <a:off x="-4222" y="-21308"/>
            <a:ext cx="3076486" cy="685800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03FA6B2-222A-4AB4-BFE9-A961486BA1B7}"/>
              </a:ext>
            </a:extLst>
          </p:cNvPr>
          <p:cNvSpPr/>
          <p:nvPr/>
        </p:nvSpPr>
        <p:spPr>
          <a:xfrm>
            <a:off x="1" y="-42616"/>
            <a:ext cx="3076486" cy="6900616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Google Shape;192;p34">
            <a:extLst>
              <a:ext uri="{FF2B5EF4-FFF2-40B4-BE49-F238E27FC236}">
                <a16:creationId xmlns:a16="http://schemas.microsoft.com/office/drawing/2014/main" id="{E79B0999-2FFD-4F45-9F75-903CDC1A0EC6}"/>
              </a:ext>
            </a:extLst>
          </p:cNvPr>
          <p:cNvSpPr txBox="1">
            <a:spLocks/>
          </p:cNvSpPr>
          <p:nvPr/>
        </p:nvSpPr>
        <p:spPr>
          <a:xfrm>
            <a:off x="855732" y="2906720"/>
            <a:ext cx="1965016" cy="105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Banco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DDBD4F9-2308-4559-8469-E3BC52E0D156}"/>
              </a:ext>
            </a:extLst>
          </p:cNvPr>
          <p:cNvSpPr txBox="1"/>
          <p:nvPr/>
        </p:nvSpPr>
        <p:spPr>
          <a:xfrm>
            <a:off x="875465" y="2247386"/>
            <a:ext cx="955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Sistema</a:t>
            </a:r>
          </a:p>
        </p:txBody>
      </p:sp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71978F2B-488B-4806-A14A-26098BED180C}"/>
              </a:ext>
            </a:extLst>
          </p:cNvPr>
          <p:cNvSpPr/>
          <p:nvPr/>
        </p:nvSpPr>
        <p:spPr>
          <a:xfrm flipV="1">
            <a:off x="958980" y="2566185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7525F0BE-5508-46DB-A1CE-EE37C02635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A887DF8-232C-46AA-981B-8D09FF0D208B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73;p32">
            <a:extLst>
              <a:ext uri="{FF2B5EF4-FFF2-40B4-BE49-F238E27FC236}">
                <a16:creationId xmlns:a16="http://schemas.microsoft.com/office/drawing/2014/main" id="{A92FB96D-A4D4-426C-BA0D-F09792A590F0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C3A1F64E-A41C-4E83-9BFB-03700F6201BB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73;p32">
            <a:extLst>
              <a:ext uri="{FF2B5EF4-FFF2-40B4-BE49-F238E27FC236}">
                <a16:creationId xmlns:a16="http://schemas.microsoft.com/office/drawing/2014/main" id="{E499E74E-CCD0-46E6-9ED1-4AB4E690D8AE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9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9" name="Google Shape;173;p32">
            <a:extLst>
              <a:ext uri="{FF2B5EF4-FFF2-40B4-BE49-F238E27FC236}">
                <a16:creationId xmlns:a16="http://schemas.microsoft.com/office/drawing/2014/main" id="{96CB4D8B-131D-41B1-9F2D-1B7C422589D1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069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tângulo 85">
            <a:extLst>
              <a:ext uri="{FF2B5EF4-FFF2-40B4-BE49-F238E27FC236}">
                <a16:creationId xmlns:a16="http://schemas.microsoft.com/office/drawing/2014/main" id="{05FEAD3B-6C81-42B2-AB03-65F2FA1C2985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5" name="Retângulo 274">
            <a:extLst>
              <a:ext uri="{FF2B5EF4-FFF2-40B4-BE49-F238E27FC236}">
                <a16:creationId xmlns:a16="http://schemas.microsoft.com/office/drawing/2014/main" id="{063B6F34-A5E4-46CA-824E-D0F679DAF658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6" name="Retângulo 275">
            <a:extLst>
              <a:ext uri="{FF2B5EF4-FFF2-40B4-BE49-F238E27FC236}">
                <a16:creationId xmlns:a16="http://schemas.microsoft.com/office/drawing/2014/main" id="{4FF96F9A-60EE-4CC8-BA5C-6BF5470189AF}"/>
              </a:ext>
            </a:extLst>
          </p:cNvPr>
          <p:cNvSpPr/>
          <p:nvPr/>
        </p:nvSpPr>
        <p:spPr>
          <a:xfrm>
            <a:off x="920929" y="3894705"/>
            <a:ext cx="1035014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7" name="Retângulo 276">
            <a:extLst>
              <a:ext uri="{FF2B5EF4-FFF2-40B4-BE49-F238E27FC236}">
                <a16:creationId xmlns:a16="http://schemas.microsoft.com/office/drawing/2014/main" id="{DFFEAF47-D35C-4926-9629-F0E3EFBF07EA}"/>
              </a:ext>
            </a:extLst>
          </p:cNvPr>
          <p:cNvSpPr/>
          <p:nvPr/>
        </p:nvSpPr>
        <p:spPr>
          <a:xfrm>
            <a:off x="920930" y="1949142"/>
            <a:ext cx="10350141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8" name="Google Shape;194;p34">
            <a:extLst>
              <a:ext uri="{FF2B5EF4-FFF2-40B4-BE49-F238E27FC236}">
                <a16:creationId xmlns:a16="http://schemas.microsoft.com/office/drawing/2014/main" id="{2C833219-44FC-48C8-B7B2-48CAE06367CD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do contratante</a:t>
            </a:r>
          </a:p>
        </p:txBody>
      </p:sp>
      <p:sp>
        <p:nvSpPr>
          <p:cNvPr id="279" name="Retângulo 278">
            <a:extLst>
              <a:ext uri="{FF2B5EF4-FFF2-40B4-BE49-F238E27FC236}">
                <a16:creationId xmlns:a16="http://schemas.microsoft.com/office/drawing/2014/main" id="{89580CF7-319A-41C7-BD77-D4B5E184F7A2}"/>
              </a:ext>
            </a:extLst>
          </p:cNvPr>
          <p:cNvSpPr/>
          <p:nvPr/>
        </p:nvSpPr>
        <p:spPr>
          <a:xfrm>
            <a:off x="920929" y="1951511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0" name="Retângulo 279">
            <a:extLst>
              <a:ext uri="{FF2B5EF4-FFF2-40B4-BE49-F238E27FC236}">
                <a16:creationId xmlns:a16="http://schemas.microsoft.com/office/drawing/2014/main" id="{26028062-6802-4C25-9AA4-A8505DF3EC8C}"/>
              </a:ext>
            </a:extLst>
          </p:cNvPr>
          <p:cNvSpPr/>
          <p:nvPr/>
        </p:nvSpPr>
        <p:spPr>
          <a:xfrm>
            <a:off x="920929" y="3896445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1" name="Google Shape;194;p34">
            <a:extLst>
              <a:ext uri="{FF2B5EF4-FFF2-40B4-BE49-F238E27FC236}">
                <a16:creationId xmlns:a16="http://schemas.microsoft.com/office/drawing/2014/main" id="{341C6D88-4F37-4C61-8977-B00AE6F1183E}"/>
              </a:ext>
            </a:extLst>
          </p:cNvPr>
          <p:cNvSpPr txBox="1">
            <a:spLocks/>
          </p:cNvSpPr>
          <p:nvPr/>
        </p:nvSpPr>
        <p:spPr>
          <a:xfrm rot="16200000" flipH="1">
            <a:off x="544240" y="2726969"/>
            <a:ext cx="1147505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282" name="Google Shape;194;p34">
            <a:extLst>
              <a:ext uri="{FF2B5EF4-FFF2-40B4-BE49-F238E27FC236}">
                <a16:creationId xmlns:a16="http://schemas.microsoft.com/office/drawing/2014/main" id="{87E450D1-ADB0-4B39-9FAF-54801214C777}"/>
              </a:ext>
            </a:extLst>
          </p:cNvPr>
          <p:cNvSpPr txBox="1">
            <a:spLocks/>
          </p:cNvSpPr>
          <p:nvPr/>
        </p:nvSpPr>
        <p:spPr>
          <a:xfrm rot="16200000" flipH="1">
            <a:off x="164019" y="4660876"/>
            <a:ext cx="1907947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WEB</a:t>
            </a:r>
          </a:p>
        </p:txBody>
      </p:sp>
      <p:sp>
        <p:nvSpPr>
          <p:cNvPr id="283" name="Elipse 282">
            <a:extLst>
              <a:ext uri="{FF2B5EF4-FFF2-40B4-BE49-F238E27FC236}">
                <a16:creationId xmlns:a16="http://schemas.microsoft.com/office/drawing/2014/main" id="{D9A14E65-3D48-4D95-970C-EB5092DDB584}"/>
              </a:ext>
            </a:extLst>
          </p:cNvPr>
          <p:cNvSpPr/>
          <p:nvPr/>
        </p:nvSpPr>
        <p:spPr>
          <a:xfrm>
            <a:off x="1480906" y="2753571"/>
            <a:ext cx="370581" cy="33961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4" name="Retângulo: Cantos Arredondados 283">
            <a:extLst>
              <a:ext uri="{FF2B5EF4-FFF2-40B4-BE49-F238E27FC236}">
                <a16:creationId xmlns:a16="http://schemas.microsoft.com/office/drawing/2014/main" id="{43B40E96-6B19-4C66-994E-8E6479E86178}"/>
              </a:ext>
            </a:extLst>
          </p:cNvPr>
          <p:cNvSpPr/>
          <p:nvPr/>
        </p:nvSpPr>
        <p:spPr>
          <a:xfrm>
            <a:off x="2270771" y="2592815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5" name="Google Shape;173;p32">
            <a:extLst>
              <a:ext uri="{FF2B5EF4-FFF2-40B4-BE49-F238E27FC236}">
                <a16:creationId xmlns:a16="http://schemas.microsoft.com/office/drawing/2014/main" id="{A41A1C71-8227-46F3-AEA3-2DF39AE1DEA2}"/>
              </a:ext>
            </a:extLst>
          </p:cNvPr>
          <p:cNvSpPr txBox="1">
            <a:spLocks/>
          </p:cNvSpPr>
          <p:nvPr/>
        </p:nvSpPr>
        <p:spPr>
          <a:xfrm>
            <a:off x="2306627" y="2684404"/>
            <a:ext cx="1319868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Inserir dados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86" name="Retângulo: Cantos Arredondados 285">
            <a:extLst>
              <a:ext uri="{FF2B5EF4-FFF2-40B4-BE49-F238E27FC236}">
                <a16:creationId xmlns:a16="http://schemas.microsoft.com/office/drawing/2014/main" id="{F46DDACE-B71B-4720-9518-600227B1AD41}"/>
              </a:ext>
            </a:extLst>
          </p:cNvPr>
          <p:cNvSpPr/>
          <p:nvPr/>
        </p:nvSpPr>
        <p:spPr>
          <a:xfrm>
            <a:off x="4019435" y="2590512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7" name="Google Shape;173;p32">
            <a:extLst>
              <a:ext uri="{FF2B5EF4-FFF2-40B4-BE49-F238E27FC236}">
                <a16:creationId xmlns:a16="http://schemas.microsoft.com/office/drawing/2014/main" id="{7CD2EB07-D572-43FB-B931-081860BA85DD}"/>
              </a:ext>
            </a:extLst>
          </p:cNvPr>
          <p:cNvSpPr txBox="1">
            <a:spLocks/>
          </p:cNvSpPr>
          <p:nvPr/>
        </p:nvSpPr>
        <p:spPr>
          <a:xfrm>
            <a:off x="4019436" y="2534431"/>
            <a:ext cx="1391581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Exibir mensagem de dados inválidos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88" name="Retângulo: Cantos Arredondados 287">
            <a:extLst>
              <a:ext uri="{FF2B5EF4-FFF2-40B4-BE49-F238E27FC236}">
                <a16:creationId xmlns:a16="http://schemas.microsoft.com/office/drawing/2014/main" id="{7D349B07-D4FD-43E4-9845-89C28A724B1E}"/>
              </a:ext>
            </a:extLst>
          </p:cNvPr>
          <p:cNvSpPr/>
          <p:nvPr/>
        </p:nvSpPr>
        <p:spPr>
          <a:xfrm>
            <a:off x="5597763" y="2590512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89" name="Google Shape;173;p32">
            <a:extLst>
              <a:ext uri="{FF2B5EF4-FFF2-40B4-BE49-F238E27FC236}">
                <a16:creationId xmlns:a16="http://schemas.microsoft.com/office/drawing/2014/main" id="{45D457D0-CC67-4A41-816C-0A51E6CC482C}"/>
              </a:ext>
            </a:extLst>
          </p:cNvPr>
          <p:cNvSpPr txBox="1">
            <a:spLocks/>
          </p:cNvSpPr>
          <p:nvPr/>
        </p:nvSpPr>
        <p:spPr>
          <a:xfrm>
            <a:off x="5633625" y="2582198"/>
            <a:ext cx="1319868" cy="4879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Selecionar o plano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0" name="Retângulo: Cantos Arredondados 289">
            <a:extLst>
              <a:ext uri="{FF2B5EF4-FFF2-40B4-BE49-F238E27FC236}">
                <a16:creationId xmlns:a16="http://schemas.microsoft.com/office/drawing/2014/main" id="{31FEE9ED-9A4E-40CD-90DB-9CA8440FF403}"/>
              </a:ext>
            </a:extLst>
          </p:cNvPr>
          <p:cNvSpPr/>
          <p:nvPr/>
        </p:nvSpPr>
        <p:spPr>
          <a:xfrm>
            <a:off x="7355391" y="2587688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1" name="Google Shape;173;p32">
            <a:extLst>
              <a:ext uri="{FF2B5EF4-FFF2-40B4-BE49-F238E27FC236}">
                <a16:creationId xmlns:a16="http://schemas.microsoft.com/office/drawing/2014/main" id="{51687A0F-7A2B-4E0C-AE41-DBC37864586A}"/>
              </a:ext>
            </a:extLst>
          </p:cNvPr>
          <p:cNvSpPr txBox="1">
            <a:spLocks/>
          </p:cNvSpPr>
          <p:nvPr/>
        </p:nvSpPr>
        <p:spPr>
          <a:xfrm>
            <a:off x="7382285" y="2585320"/>
            <a:ext cx="1319868" cy="54479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Realizar pagamento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2" name="Retângulo: Cantos Arredondados 291">
            <a:extLst>
              <a:ext uri="{FF2B5EF4-FFF2-40B4-BE49-F238E27FC236}">
                <a16:creationId xmlns:a16="http://schemas.microsoft.com/office/drawing/2014/main" id="{F2AC758D-DC43-4BA8-B143-34D2FA3D2890}"/>
              </a:ext>
            </a:extLst>
          </p:cNvPr>
          <p:cNvSpPr/>
          <p:nvPr/>
        </p:nvSpPr>
        <p:spPr>
          <a:xfrm>
            <a:off x="9041307" y="2586276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3" name="Google Shape;173;p32">
            <a:extLst>
              <a:ext uri="{FF2B5EF4-FFF2-40B4-BE49-F238E27FC236}">
                <a16:creationId xmlns:a16="http://schemas.microsoft.com/office/drawing/2014/main" id="{B5FC0BB1-E7FB-4CAE-8C0E-E799B39EBA18}"/>
              </a:ext>
            </a:extLst>
          </p:cNvPr>
          <p:cNvSpPr txBox="1">
            <a:spLocks/>
          </p:cNvSpPr>
          <p:nvPr/>
        </p:nvSpPr>
        <p:spPr>
          <a:xfrm>
            <a:off x="9059225" y="2565919"/>
            <a:ext cx="1319868" cy="5358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Confirmar cadastro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4" name="Retângulo: Cantos Arredondados 293">
            <a:extLst>
              <a:ext uri="{FF2B5EF4-FFF2-40B4-BE49-F238E27FC236}">
                <a16:creationId xmlns:a16="http://schemas.microsoft.com/office/drawing/2014/main" id="{A50F8F25-E59F-4CAD-B9C6-C7378C81C853}"/>
              </a:ext>
            </a:extLst>
          </p:cNvPr>
          <p:cNvSpPr/>
          <p:nvPr/>
        </p:nvSpPr>
        <p:spPr>
          <a:xfrm>
            <a:off x="2270771" y="4538378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5" name="Google Shape;173;p32">
            <a:extLst>
              <a:ext uri="{FF2B5EF4-FFF2-40B4-BE49-F238E27FC236}">
                <a16:creationId xmlns:a16="http://schemas.microsoft.com/office/drawing/2014/main" id="{1956C77D-9253-47FF-82F1-28FAE144E9DB}"/>
              </a:ext>
            </a:extLst>
          </p:cNvPr>
          <p:cNvSpPr txBox="1">
            <a:spLocks/>
          </p:cNvSpPr>
          <p:nvPr/>
        </p:nvSpPr>
        <p:spPr>
          <a:xfrm>
            <a:off x="2270771" y="4639715"/>
            <a:ext cx="1392723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Validar dados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6" name="Retângulo: Cantos Arredondados 295">
            <a:extLst>
              <a:ext uri="{FF2B5EF4-FFF2-40B4-BE49-F238E27FC236}">
                <a16:creationId xmlns:a16="http://schemas.microsoft.com/office/drawing/2014/main" id="{2DC4C4BC-8293-499C-8CC9-29B88143D857}"/>
              </a:ext>
            </a:extLst>
          </p:cNvPr>
          <p:cNvSpPr/>
          <p:nvPr/>
        </p:nvSpPr>
        <p:spPr>
          <a:xfrm>
            <a:off x="9041309" y="4541675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297" name="Google Shape;173;p32">
            <a:extLst>
              <a:ext uri="{FF2B5EF4-FFF2-40B4-BE49-F238E27FC236}">
                <a16:creationId xmlns:a16="http://schemas.microsoft.com/office/drawing/2014/main" id="{AA9DF6D2-4F5C-424A-A5B4-08AAA133E1DC}"/>
              </a:ext>
            </a:extLst>
          </p:cNvPr>
          <p:cNvSpPr txBox="1">
            <a:spLocks/>
          </p:cNvSpPr>
          <p:nvPr/>
        </p:nvSpPr>
        <p:spPr>
          <a:xfrm>
            <a:off x="9077159" y="4633264"/>
            <a:ext cx="1319868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Inserir dados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298" name="Fluxograma: Decisão 297">
            <a:extLst>
              <a:ext uri="{FF2B5EF4-FFF2-40B4-BE49-F238E27FC236}">
                <a16:creationId xmlns:a16="http://schemas.microsoft.com/office/drawing/2014/main" id="{98F84AC2-B146-4A62-B8A3-C5198113912C}"/>
              </a:ext>
            </a:extLst>
          </p:cNvPr>
          <p:cNvSpPr/>
          <p:nvPr/>
        </p:nvSpPr>
        <p:spPr>
          <a:xfrm>
            <a:off x="4363874" y="4500230"/>
            <a:ext cx="708212" cy="734512"/>
          </a:xfrm>
          <a:prstGeom prst="flowChartDecision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cxnSp>
        <p:nvCxnSpPr>
          <p:cNvPr id="299" name="Conector de Seta Reta 298">
            <a:extLst>
              <a:ext uri="{FF2B5EF4-FFF2-40B4-BE49-F238E27FC236}">
                <a16:creationId xmlns:a16="http://schemas.microsoft.com/office/drawing/2014/main" id="{17DC76A2-4429-415E-915A-1A0CCD4A6D83}"/>
              </a:ext>
            </a:extLst>
          </p:cNvPr>
          <p:cNvCxnSpPr>
            <a:stCxn id="283" idx="6"/>
            <a:endCxn id="284" idx="1"/>
          </p:cNvCxnSpPr>
          <p:nvPr/>
        </p:nvCxnSpPr>
        <p:spPr>
          <a:xfrm flipV="1">
            <a:off x="1851487" y="2920275"/>
            <a:ext cx="419284" cy="31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 de Seta Reta 299">
            <a:extLst>
              <a:ext uri="{FF2B5EF4-FFF2-40B4-BE49-F238E27FC236}">
                <a16:creationId xmlns:a16="http://schemas.microsoft.com/office/drawing/2014/main" id="{622B3CC3-D9BE-454A-95D9-3B697C4884AC}"/>
              </a:ext>
            </a:extLst>
          </p:cNvPr>
          <p:cNvCxnSpPr>
            <a:cxnSpLocks/>
            <a:stCxn id="284" idx="2"/>
            <a:endCxn id="294" idx="0"/>
          </p:cNvCxnSpPr>
          <p:nvPr/>
        </p:nvCxnSpPr>
        <p:spPr>
          <a:xfrm>
            <a:off x="2966563" y="3247736"/>
            <a:ext cx="0" cy="12906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de Seta Reta 300">
            <a:extLst>
              <a:ext uri="{FF2B5EF4-FFF2-40B4-BE49-F238E27FC236}">
                <a16:creationId xmlns:a16="http://schemas.microsoft.com/office/drawing/2014/main" id="{388900D1-8F54-4987-92A7-F38B44D3A58C}"/>
              </a:ext>
            </a:extLst>
          </p:cNvPr>
          <p:cNvCxnSpPr>
            <a:cxnSpLocks/>
            <a:stCxn id="286" idx="1"/>
            <a:endCxn id="284" idx="3"/>
          </p:cNvCxnSpPr>
          <p:nvPr/>
        </p:nvCxnSpPr>
        <p:spPr>
          <a:xfrm flipH="1">
            <a:off x="3662354" y="2917973"/>
            <a:ext cx="357081" cy="230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de Seta Reta 301">
            <a:extLst>
              <a:ext uri="{FF2B5EF4-FFF2-40B4-BE49-F238E27FC236}">
                <a16:creationId xmlns:a16="http://schemas.microsoft.com/office/drawing/2014/main" id="{E7E1E9D9-99A5-4B6B-9B20-553E14E498CF}"/>
              </a:ext>
            </a:extLst>
          </p:cNvPr>
          <p:cNvCxnSpPr>
            <a:cxnSpLocks/>
            <a:stCxn id="294" idx="3"/>
            <a:endCxn id="298" idx="1"/>
          </p:cNvCxnSpPr>
          <p:nvPr/>
        </p:nvCxnSpPr>
        <p:spPr>
          <a:xfrm>
            <a:off x="3662353" y="4865838"/>
            <a:ext cx="701520" cy="164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de Seta Reta 302">
            <a:extLst>
              <a:ext uri="{FF2B5EF4-FFF2-40B4-BE49-F238E27FC236}">
                <a16:creationId xmlns:a16="http://schemas.microsoft.com/office/drawing/2014/main" id="{7410ED0E-C405-4492-8F91-A1F3A94CDCBF}"/>
              </a:ext>
            </a:extLst>
          </p:cNvPr>
          <p:cNvCxnSpPr>
            <a:cxnSpLocks/>
            <a:stCxn id="298" idx="0"/>
            <a:endCxn id="286" idx="2"/>
          </p:cNvCxnSpPr>
          <p:nvPr/>
        </p:nvCxnSpPr>
        <p:spPr>
          <a:xfrm flipH="1" flipV="1">
            <a:off x="4715228" y="3245433"/>
            <a:ext cx="2753" cy="125479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: Angulado 303">
            <a:extLst>
              <a:ext uri="{FF2B5EF4-FFF2-40B4-BE49-F238E27FC236}">
                <a16:creationId xmlns:a16="http://schemas.microsoft.com/office/drawing/2014/main" id="{C40A16B6-B7F1-4FA1-88FF-01982CBD5429}"/>
              </a:ext>
            </a:extLst>
          </p:cNvPr>
          <p:cNvCxnSpPr>
            <a:stCxn id="298" idx="3"/>
            <a:endCxn id="288" idx="2"/>
          </p:cNvCxnSpPr>
          <p:nvPr/>
        </p:nvCxnSpPr>
        <p:spPr>
          <a:xfrm flipV="1">
            <a:off x="5072086" y="3245433"/>
            <a:ext cx="1221469" cy="1622053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ector de Seta Reta 304">
            <a:extLst>
              <a:ext uri="{FF2B5EF4-FFF2-40B4-BE49-F238E27FC236}">
                <a16:creationId xmlns:a16="http://schemas.microsoft.com/office/drawing/2014/main" id="{31FA9A72-A0B2-4391-A369-35B7DFF56AC5}"/>
              </a:ext>
            </a:extLst>
          </p:cNvPr>
          <p:cNvCxnSpPr>
            <a:cxnSpLocks/>
            <a:stCxn id="288" idx="3"/>
            <a:endCxn id="290" idx="1"/>
          </p:cNvCxnSpPr>
          <p:nvPr/>
        </p:nvCxnSpPr>
        <p:spPr>
          <a:xfrm flipV="1">
            <a:off x="6989346" y="2915149"/>
            <a:ext cx="366045" cy="282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ector de Seta Reta 305">
            <a:extLst>
              <a:ext uri="{FF2B5EF4-FFF2-40B4-BE49-F238E27FC236}">
                <a16:creationId xmlns:a16="http://schemas.microsoft.com/office/drawing/2014/main" id="{9521DBCD-79F9-48A5-80D0-6CCB19B661A8}"/>
              </a:ext>
            </a:extLst>
          </p:cNvPr>
          <p:cNvCxnSpPr>
            <a:cxnSpLocks/>
            <a:stCxn id="290" idx="3"/>
            <a:endCxn id="292" idx="1"/>
          </p:cNvCxnSpPr>
          <p:nvPr/>
        </p:nvCxnSpPr>
        <p:spPr>
          <a:xfrm flipV="1">
            <a:off x="8746974" y="2913737"/>
            <a:ext cx="294333" cy="14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de Seta Reta 306">
            <a:extLst>
              <a:ext uri="{FF2B5EF4-FFF2-40B4-BE49-F238E27FC236}">
                <a16:creationId xmlns:a16="http://schemas.microsoft.com/office/drawing/2014/main" id="{3FEED861-5981-4E03-B355-F77CFFA42AE5}"/>
              </a:ext>
            </a:extLst>
          </p:cNvPr>
          <p:cNvCxnSpPr>
            <a:cxnSpLocks/>
            <a:stCxn id="292" idx="2"/>
            <a:endCxn id="296" idx="0"/>
          </p:cNvCxnSpPr>
          <p:nvPr/>
        </p:nvCxnSpPr>
        <p:spPr>
          <a:xfrm>
            <a:off x="9737100" y="3241197"/>
            <a:ext cx="1" cy="130047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Elipse 307">
            <a:extLst>
              <a:ext uri="{FF2B5EF4-FFF2-40B4-BE49-F238E27FC236}">
                <a16:creationId xmlns:a16="http://schemas.microsoft.com/office/drawing/2014/main" id="{936961E4-DA33-4588-9A01-F48E488C0935}"/>
              </a:ext>
            </a:extLst>
          </p:cNvPr>
          <p:cNvSpPr/>
          <p:nvPr/>
        </p:nvSpPr>
        <p:spPr>
          <a:xfrm>
            <a:off x="10733128" y="4698434"/>
            <a:ext cx="370581" cy="3396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cxnSp>
        <p:nvCxnSpPr>
          <p:cNvPr id="309" name="Conector de Seta Reta 308">
            <a:extLst>
              <a:ext uri="{FF2B5EF4-FFF2-40B4-BE49-F238E27FC236}">
                <a16:creationId xmlns:a16="http://schemas.microsoft.com/office/drawing/2014/main" id="{322ED183-CCAE-4634-9F38-FF5507FA15E6}"/>
              </a:ext>
            </a:extLst>
          </p:cNvPr>
          <p:cNvCxnSpPr>
            <a:cxnSpLocks/>
            <a:stCxn id="296" idx="3"/>
            <a:endCxn id="308" idx="2"/>
          </p:cNvCxnSpPr>
          <p:nvPr/>
        </p:nvCxnSpPr>
        <p:spPr>
          <a:xfrm flipV="1">
            <a:off x="10432891" y="4868242"/>
            <a:ext cx="300237" cy="89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Sinal de Multiplicação 309">
            <a:extLst>
              <a:ext uri="{FF2B5EF4-FFF2-40B4-BE49-F238E27FC236}">
                <a16:creationId xmlns:a16="http://schemas.microsoft.com/office/drawing/2014/main" id="{042E83F0-24A0-4576-86F4-77243B9FDAD5}"/>
              </a:ext>
            </a:extLst>
          </p:cNvPr>
          <p:cNvSpPr/>
          <p:nvPr/>
        </p:nvSpPr>
        <p:spPr>
          <a:xfrm>
            <a:off x="4523693" y="4544865"/>
            <a:ext cx="381035" cy="627635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11" name="Google Shape;173;p32">
            <a:extLst>
              <a:ext uri="{FF2B5EF4-FFF2-40B4-BE49-F238E27FC236}">
                <a16:creationId xmlns:a16="http://schemas.microsoft.com/office/drawing/2014/main" id="{550881C7-AAC5-4FA6-92C2-CFF880C82D45}"/>
              </a:ext>
            </a:extLst>
          </p:cNvPr>
          <p:cNvSpPr txBox="1">
            <a:spLocks/>
          </p:cNvSpPr>
          <p:nvPr/>
        </p:nvSpPr>
        <p:spPr>
          <a:xfrm>
            <a:off x="4150758" y="4000535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Não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12" name="Google Shape;173;p32">
            <a:extLst>
              <a:ext uri="{FF2B5EF4-FFF2-40B4-BE49-F238E27FC236}">
                <a16:creationId xmlns:a16="http://schemas.microsoft.com/office/drawing/2014/main" id="{0E657DD8-AC16-47DE-901C-E6ACDA34CD05}"/>
              </a:ext>
            </a:extLst>
          </p:cNvPr>
          <p:cNvSpPr txBox="1">
            <a:spLocks/>
          </p:cNvSpPr>
          <p:nvPr/>
        </p:nvSpPr>
        <p:spPr>
          <a:xfrm>
            <a:off x="5466857" y="4504521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Sim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13" name="Retângulo 312">
            <a:extLst>
              <a:ext uri="{FF2B5EF4-FFF2-40B4-BE49-F238E27FC236}">
                <a16:creationId xmlns:a16="http://schemas.microsoft.com/office/drawing/2014/main" id="{9C7ACCFA-83C1-4343-85BE-5AD60241955F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A5C93E93-0E5B-4A16-9048-394781E6506F}"/>
              </a:ext>
            </a:extLst>
          </p:cNvPr>
          <p:cNvSpPr/>
          <p:nvPr/>
        </p:nvSpPr>
        <p:spPr>
          <a:xfrm>
            <a:off x="920929" y="4304606"/>
            <a:ext cx="10350143" cy="153566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5" name="Retângulo 314">
            <a:extLst>
              <a:ext uri="{FF2B5EF4-FFF2-40B4-BE49-F238E27FC236}">
                <a16:creationId xmlns:a16="http://schemas.microsoft.com/office/drawing/2014/main" id="{122FD983-C052-4D71-A2B6-A8665491DCA0}"/>
              </a:ext>
            </a:extLst>
          </p:cNvPr>
          <p:cNvSpPr/>
          <p:nvPr/>
        </p:nvSpPr>
        <p:spPr>
          <a:xfrm>
            <a:off x="920930" y="1949141"/>
            <a:ext cx="10350141" cy="23537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6" name="Google Shape;194;p34">
            <a:extLst>
              <a:ext uri="{FF2B5EF4-FFF2-40B4-BE49-F238E27FC236}">
                <a16:creationId xmlns:a16="http://schemas.microsoft.com/office/drawing/2014/main" id="{FE264BC8-BA1D-4A41-ACB3-A79DB0B8488B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cadastro de maquina</a:t>
            </a:r>
          </a:p>
        </p:txBody>
      </p:sp>
      <p:sp>
        <p:nvSpPr>
          <p:cNvPr id="317" name="Retângulo 316">
            <a:extLst>
              <a:ext uri="{FF2B5EF4-FFF2-40B4-BE49-F238E27FC236}">
                <a16:creationId xmlns:a16="http://schemas.microsoft.com/office/drawing/2014/main" id="{72F49B23-6D8D-49C3-9588-89F218E574F4}"/>
              </a:ext>
            </a:extLst>
          </p:cNvPr>
          <p:cNvSpPr/>
          <p:nvPr/>
        </p:nvSpPr>
        <p:spPr>
          <a:xfrm>
            <a:off x="920929" y="1951511"/>
            <a:ext cx="385483" cy="23476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8" name="Retângulo 317">
            <a:extLst>
              <a:ext uri="{FF2B5EF4-FFF2-40B4-BE49-F238E27FC236}">
                <a16:creationId xmlns:a16="http://schemas.microsoft.com/office/drawing/2014/main" id="{7A495D1C-BCC7-430F-B51F-66AE908324AF}"/>
              </a:ext>
            </a:extLst>
          </p:cNvPr>
          <p:cNvSpPr/>
          <p:nvPr/>
        </p:nvSpPr>
        <p:spPr>
          <a:xfrm>
            <a:off x="920929" y="4300886"/>
            <a:ext cx="385483" cy="15411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19" name="Google Shape;194;p34">
            <a:extLst>
              <a:ext uri="{FF2B5EF4-FFF2-40B4-BE49-F238E27FC236}">
                <a16:creationId xmlns:a16="http://schemas.microsoft.com/office/drawing/2014/main" id="{3B704EFF-B9A0-47DB-B9AD-95CAE2C080D6}"/>
              </a:ext>
            </a:extLst>
          </p:cNvPr>
          <p:cNvSpPr txBox="1">
            <a:spLocks/>
          </p:cNvSpPr>
          <p:nvPr/>
        </p:nvSpPr>
        <p:spPr>
          <a:xfrm rot="16200000" flipH="1">
            <a:off x="-84650" y="2868720"/>
            <a:ext cx="2405284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320" name="Google Shape;194;p34">
            <a:extLst>
              <a:ext uri="{FF2B5EF4-FFF2-40B4-BE49-F238E27FC236}">
                <a16:creationId xmlns:a16="http://schemas.microsoft.com/office/drawing/2014/main" id="{97A0368A-BF73-41AD-BD2A-4D3E1B2EBF7F}"/>
              </a:ext>
            </a:extLst>
          </p:cNvPr>
          <p:cNvSpPr txBox="1">
            <a:spLocks/>
          </p:cNvSpPr>
          <p:nvPr/>
        </p:nvSpPr>
        <p:spPr>
          <a:xfrm rot="16200000" flipH="1">
            <a:off x="329177" y="4868005"/>
            <a:ext cx="1573272" cy="4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Cliente</a:t>
            </a:r>
          </a:p>
        </p:txBody>
      </p:sp>
      <p:sp>
        <p:nvSpPr>
          <p:cNvPr id="321" name="Elipse 320">
            <a:extLst>
              <a:ext uri="{FF2B5EF4-FFF2-40B4-BE49-F238E27FC236}">
                <a16:creationId xmlns:a16="http://schemas.microsoft.com/office/drawing/2014/main" id="{D9B06ADC-03B8-467E-B756-8B2C87A9282A}"/>
              </a:ext>
            </a:extLst>
          </p:cNvPr>
          <p:cNvSpPr/>
          <p:nvPr/>
        </p:nvSpPr>
        <p:spPr>
          <a:xfrm>
            <a:off x="1480906" y="2610133"/>
            <a:ext cx="370581" cy="33961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2" name="Retângulo: Cantos Arredondados 321">
            <a:extLst>
              <a:ext uri="{FF2B5EF4-FFF2-40B4-BE49-F238E27FC236}">
                <a16:creationId xmlns:a16="http://schemas.microsoft.com/office/drawing/2014/main" id="{88232E77-F2E2-4E45-9EA0-80CFB9A3136E}"/>
              </a:ext>
            </a:extLst>
          </p:cNvPr>
          <p:cNvSpPr/>
          <p:nvPr/>
        </p:nvSpPr>
        <p:spPr>
          <a:xfrm>
            <a:off x="2270771" y="2449376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3" name="Google Shape;173;p32">
            <a:extLst>
              <a:ext uri="{FF2B5EF4-FFF2-40B4-BE49-F238E27FC236}">
                <a16:creationId xmlns:a16="http://schemas.microsoft.com/office/drawing/2014/main" id="{73F08453-88A4-4E4D-B71B-C416A480C746}"/>
              </a:ext>
            </a:extLst>
          </p:cNvPr>
          <p:cNvSpPr txBox="1">
            <a:spLocks/>
          </p:cNvSpPr>
          <p:nvPr/>
        </p:nvSpPr>
        <p:spPr>
          <a:xfrm>
            <a:off x="2306627" y="2336883"/>
            <a:ext cx="1319868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Consultar se a maquina está cadastrada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24" name="Fluxograma: Decisão 323">
            <a:extLst>
              <a:ext uri="{FF2B5EF4-FFF2-40B4-BE49-F238E27FC236}">
                <a16:creationId xmlns:a16="http://schemas.microsoft.com/office/drawing/2014/main" id="{2340B3F7-E36C-4542-A68F-0B0A06AE9E7A}"/>
              </a:ext>
            </a:extLst>
          </p:cNvPr>
          <p:cNvSpPr/>
          <p:nvPr/>
        </p:nvSpPr>
        <p:spPr>
          <a:xfrm>
            <a:off x="4345938" y="2418383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325" name="Conector de Seta Reta 324">
            <a:extLst>
              <a:ext uri="{FF2B5EF4-FFF2-40B4-BE49-F238E27FC236}">
                <a16:creationId xmlns:a16="http://schemas.microsoft.com/office/drawing/2014/main" id="{143EDBB6-6F6C-4A3D-AE58-E1754C0ABD07}"/>
              </a:ext>
            </a:extLst>
          </p:cNvPr>
          <p:cNvCxnSpPr>
            <a:stCxn id="321" idx="6"/>
            <a:endCxn id="322" idx="1"/>
          </p:cNvCxnSpPr>
          <p:nvPr/>
        </p:nvCxnSpPr>
        <p:spPr>
          <a:xfrm flipV="1">
            <a:off x="1851487" y="2776837"/>
            <a:ext cx="419284" cy="31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Elipse 325">
            <a:extLst>
              <a:ext uri="{FF2B5EF4-FFF2-40B4-BE49-F238E27FC236}">
                <a16:creationId xmlns:a16="http://schemas.microsoft.com/office/drawing/2014/main" id="{D1CDBA50-6269-428D-923D-35E7A672CB5D}"/>
              </a:ext>
            </a:extLst>
          </p:cNvPr>
          <p:cNvSpPr/>
          <p:nvPr/>
        </p:nvSpPr>
        <p:spPr>
          <a:xfrm>
            <a:off x="10593659" y="4859706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7" name="Sinal de Multiplicação 326">
            <a:extLst>
              <a:ext uri="{FF2B5EF4-FFF2-40B4-BE49-F238E27FC236}">
                <a16:creationId xmlns:a16="http://schemas.microsoft.com/office/drawing/2014/main" id="{31BC5883-1FE0-4C5E-AE1E-8B143DA9285D}"/>
              </a:ext>
            </a:extLst>
          </p:cNvPr>
          <p:cNvSpPr/>
          <p:nvPr/>
        </p:nvSpPr>
        <p:spPr>
          <a:xfrm>
            <a:off x="4505757" y="2463018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28" name="Google Shape;173;p32">
            <a:extLst>
              <a:ext uri="{FF2B5EF4-FFF2-40B4-BE49-F238E27FC236}">
                <a16:creationId xmlns:a16="http://schemas.microsoft.com/office/drawing/2014/main" id="{9E334423-577E-4FBE-8E5C-FF65CF75C9BD}"/>
              </a:ext>
            </a:extLst>
          </p:cNvPr>
          <p:cNvSpPr txBox="1">
            <a:spLocks/>
          </p:cNvSpPr>
          <p:nvPr/>
        </p:nvSpPr>
        <p:spPr>
          <a:xfrm>
            <a:off x="4660863" y="3071769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29" name="Google Shape;173;p32">
            <a:extLst>
              <a:ext uri="{FF2B5EF4-FFF2-40B4-BE49-F238E27FC236}">
                <a16:creationId xmlns:a16="http://schemas.microsoft.com/office/drawing/2014/main" id="{A121E6FB-D843-485D-A9FA-A46CAEFBE9DC}"/>
              </a:ext>
            </a:extLst>
          </p:cNvPr>
          <p:cNvSpPr txBox="1">
            <a:spLocks/>
          </p:cNvSpPr>
          <p:nvPr/>
        </p:nvSpPr>
        <p:spPr>
          <a:xfrm>
            <a:off x="6329422" y="1959568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30" name="Conector de Seta Reta 329">
            <a:extLst>
              <a:ext uri="{FF2B5EF4-FFF2-40B4-BE49-F238E27FC236}">
                <a16:creationId xmlns:a16="http://schemas.microsoft.com/office/drawing/2014/main" id="{2439D8E3-35E9-41CF-99EA-D169F1D9F2A1}"/>
              </a:ext>
            </a:extLst>
          </p:cNvPr>
          <p:cNvCxnSpPr>
            <a:cxnSpLocks/>
          </p:cNvCxnSpPr>
          <p:nvPr/>
        </p:nvCxnSpPr>
        <p:spPr>
          <a:xfrm>
            <a:off x="3671313" y="2776835"/>
            <a:ext cx="66566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Retângulo: Cantos Arredondados 330">
            <a:extLst>
              <a:ext uri="{FF2B5EF4-FFF2-40B4-BE49-F238E27FC236}">
                <a16:creationId xmlns:a16="http://schemas.microsoft.com/office/drawing/2014/main" id="{2669A820-24D0-439C-9B37-7DFBC2E85898}"/>
              </a:ext>
            </a:extLst>
          </p:cNvPr>
          <p:cNvSpPr/>
          <p:nvPr/>
        </p:nvSpPr>
        <p:spPr>
          <a:xfrm>
            <a:off x="4009637" y="3553730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32" name="Google Shape;173;p32">
            <a:extLst>
              <a:ext uri="{FF2B5EF4-FFF2-40B4-BE49-F238E27FC236}">
                <a16:creationId xmlns:a16="http://schemas.microsoft.com/office/drawing/2014/main" id="{49C9FD70-05E3-43F7-9BE9-3C05212C90E0}"/>
              </a:ext>
            </a:extLst>
          </p:cNvPr>
          <p:cNvSpPr txBox="1">
            <a:spLocks/>
          </p:cNvSpPr>
          <p:nvPr/>
        </p:nvSpPr>
        <p:spPr>
          <a:xfrm>
            <a:off x="3982741" y="3457620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Fazer coleta da configuração da maquina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33" name="Conector de Seta Reta 332">
            <a:extLst>
              <a:ext uri="{FF2B5EF4-FFF2-40B4-BE49-F238E27FC236}">
                <a16:creationId xmlns:a16="http://schemas.microsoft.com/office/drawing/2014/main" id="{0DDF0BD9-B89D-4677-8FCE-7305C081517A}"/>
              </a:ext>
            </a:extLst>
          </p:cNvPr>
          <p:cNvCxnSpPr>
            <a:cxnSpLocks/>
            <a:stCxn id="324" idx="2"/>
            <a:endCxn id="331" idx="0"/>
          </p:cNvCxnSpPr>
          <p:nvPr/>
        </p:nvCxnSpPr>
        <p:spPr>
          <a:xfrm>
            <a:off x="4700044" y="3152896"/>
            <a:ext cx="5384" cy="40083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ector de Seta Reta 333">
            <a:extLst>
              <a:ext uri="{FF2B5EF4-FFF2-40B4-BE49-F238E27FC236}">
                <a16:creationId xmlns:a16="http://schemas.microsoft.com/office/drawing/2014/main" id="{566BACD2-A7C4-421D-9FBE-938EC1A03684}"/>
              </a:ext>
            </a:extLst>
          </p:cNvPr>
          <p:cNvCxnSpPr>
            <a:cxnSpLocks/>
          </p:cNvCxnSpPr>
          <p:nvPr/>
        </p:nvCxnSpPr>
        <p:spPr>
          <a:xfrm>
            <a:off x="5411808" y="3876011"/>
            <a:ext cx="85630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tângulo: Cantos Arredondados 334">
            <a:extLst>
              <a:ext uri="{FF2B5EF4-FFF2-40B4-BE49-F238E27FC236}">
                <a16:creationId xmlns:a16="http://schemas.microsoft.com/office/drawing/2014/main" id="{B6403CF5-3D26-4AF9-8C57-0818886832D5}"/>
              </a:ext>
            </a:extLst>
          </p:cNvPr>
          <p:cNvSpPr/>
          <p:nvPr/>
        </p:nvSpPr>
        <p:spPr>
          <a:xfrm>
            <a:off x="6296474" y="3548551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36" name="Google Shape;173;p32">
            <a:extLst>
              <a:ext uri="{FF2B5EF4-FFF2-40B4-BE49-F238E27FC236}">
                <a16:creationId xmlns:a16="http://schemas.microsoft.com/office/drawing/2014/main" id="{76381F30-F754-4528-91F0-B7CCF3586B12}"/>
              </a:ext>
            </a:extLst>
          </p:cNvPr>
          <p:cNvSpPr txBox="1">
            <a:spLocks/>
          </p:cNvSpPr>
          <p:nvPr/>
        </p:nvSpPr>
        <p:spPr>
          <a:xfrm>
            <a:off x="6269578" y="3452442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Levar a tela de cadastro de maquina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37" name="Retângulo: Cantos Arredondados 336">
            <a:extLst>
              <a:ext uri="{FF2B5EF4-FFF2-40B4-BE49-F238E27FC236}">
                <a16:creationId xmlns:a16="http://schemas.microsoft.com/office/drawing/2014/main" id="{2BD1BC97-A762-41F3-86E0-652682C1BD25}"/>
              </a:ext>
            </a:extLst>
          </p:cNvPr>
          <p:cNvSpPr/>
          <p:nvPr/>
        </p:nvSpPr>
        <p:spPr>
          <a:xfrm>
            <a:off x="6298653" y="4662863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38" name="Google Shape;173;p32">
            <a:extLst>
              <a:ext uri="{FF2B5EF4-FFF2-40B4-BE49-F238E27FC236}">
                <a16:creationId xmlns:a16="http://schemas.microsoft.com/office/drawing/2014/main" id="{651C2D92-1A8F-400C-92D3-0E8172E50B44}"/>
              </a:ext>
            </a:extLst>
          </p:cNvPr>
          <p:cNvSpPr txBox="1">
            <a:spLocks/>
          </p:cNvSpPr>
          <p:nvPr/>
        </p:nvSpPr>
        <p:spPr>
          <a:xfrm>
            <a:off x="6206594" y="4634226"/>
            <a:ext cx="1571341" cy="654921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67" dirty="0">
                <a:solidFill>
                  <a:schemeClr val="accent1"/>
                </a:solidFill>
                <a:latin typeface="Overpass Light" panose="020B0604020202020204" charset="0"/>
              </a:rPr>
              <a:t>Preencher os campos de informações da maquina</a:t>
            </a:r>
            <a:endParaRPr lang="en-US" sz="10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39" name="Conector de Seta Reta 338">
            <a:extLst>
              <a:ext uri="{FF2B5EF4-FFF2-40B4-BE49-F238E27FC236}">
                <a16:creationId xmlns:a16="http://schemas.microsoft.com/office/drawing/2014/main" id="{1157DB6C-B1A4-4742-BDB0-E296856AF59A}"/>
              </a:ext>
            </a:extLst>
          </p:cNvPr>
          <p:cNvCxnSpPr>
            <a:cxnSpLocks/>
            <a:stCxn id="335" idx="2"/>
            <a:endCxn id="337" idx="0"/>
          </p:cNvCxnSpPr>
          <p:nvPr/>
        </p:nvCxnSpPr>
        <p:spPr>
          <a:xfrm>
            <a:off x="6992265" y="4203472"/>
            <a:ext cx="2179" cy="45939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Fluxograma: Decisão 339">
            <a:extLst>
              <a:ext uri="{FF2B5EF4-FFF2-40B4-BE49-F238E27FC236}">
                <a16:creationId xmlns:a16="http://schemas.microsoft.com/office/drawing/2014/main" id="{C6D7641D-B4D2-43A6-B314-8E930364F1E1}"/>
              </a:ext>
            </a:extLst>
          </p:cNvPr>
          <p:cNvSpPr/>
          <p:nvPr/>
        </p:nvSpPr>
        <p:spPr>
          <a:xfrm>
            <a:off x="8370411" y="4662258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41" name="Sinal de Multiplicação 340">
            <a:extLst>
              <a:ext uri="{FF2B5EF4-FFF2-40B4-BE49-F238E27FC236}">
                <a16:creationId xmlns:a16="http://schemas.microsoft.com/office/drawing/2014/main" id="{737802FD-3E67-496B-AE78-861FD8F77884}"/>
              </a:ext>
            </a:extLst>
          </p:cNvPr>
          <p:cNvSpPr/>
          <p:nvPr/>
        </p:nvSpPr>
        <p:spPr>
          <a:xfrm>
            <a:off x="8533779" y="4714387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42" name="Elipse 341">
            <a:extLst>
              <a:ext uri="{FF2B5EF4-FFF2-40B4-BE49-F238E27FC236}">
                <a16:creationId xmlns:a16="http://schemas.microsoft.com/office/drawing/2014/main" id="{BE567C03-7FF8-4021-B9F7-DA3AA9BB279F}"/>
              </a:ext>
            </a:extLst>
          </p:cNvPr>
          <p:cNvSpPr/>
          <p:nvPr/>
        </p:nvSpPr>
        <p:spPr>
          <a:xfrm>
            <a:off x="10593659" y="2270517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343" name="Conector de Seta Reta 342">
            <a:extLst>
              <a:ext uri="{FF2B5EF4-FFF2-40B4-BE49-F238E27FC236}">
                <a16:creationId xmlns:a16="http://schemas.microsoft.com/office/drawing/2014/main" id="{40CC4F70-9297-4C45-9B43-AA174C16E879}"/>
              </a:ext>
            </a:extLst>
          </p:cNvPr>
          <p:cNvCxnSpPr>
            <a:cxnSpLocks/>
          </p:cNvCxnSpPr>
          <p:nvPr/>
        </p:nvCxnSpPr>
        <p:spPr>
          <a:xfrm>
            <a:off x="7707611" y="5020958"/>
            <a:ext cx="66490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Conector de Seta Reta 343">
            <a:extLst>
              <a:ext uri="{FF2B5EF4-FFF2-40B4-BE49-F238E27FC236}">
                <a16:creationId xmlns:a16="http://schemas.microsoft.com/office/drawing/2014/main" id="{66B8F154-78FB-4A1C-8726-F25B221763E8}"/>
              </a:ext>
            </a:extLst>
          </p:cNvPr>
          <p:cNvCxnSpPr>
            <a:cxnSpLocks/>
            <a:stCxn id="340" idx="3"/>
            <a:endCxn id="326" idx="2"/>
          </p:cNvCxnSpPr>
          <p:nvPr/>
        </p:nvCxnSpPr>
        <p:spPr>
          <a:xfrm>
            <a:off x="9078623" y="5029514"/>
            <a:ext cx="151503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Google Shape;173;p32">
            <a:extLst>
              <a:ext uri="{FF2B5EF4-FFF2-40B4-BE49-F238E27FC236}">
                <a16:creationId xmlns:a16="http://schemas.microsoft.com/office/drawing/2014/main" id="{A289564A-B030-4C83-99E5-A42B2BF1DCA6}"/>
              </a:ext>
            </a:extLst>
          </p:cNvPr>
          <p:cNvSpPr txBox="1">
            <a:spLocks/>
          </p:cNvSpPr>
          <p:nvPr/>
        </p:nvSpPr>
        <p:spPr>
          <a:xfrm>
            <a:off x="7504229" y="5345936"/>
            <a:ext cx="2522673" cy="3155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Confirmar/cancelar cadastro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46" name="Google Shape;173;p32">
            <a:extLst>
              <a:ext uri="{FF2B5EF4-FFF2-40B4-BE49-F238E27FC236}">
                <a16:creationId xmlns:a16="http://schemas.microsoft.com/office/drawing/2014/main" id="{1E03815B-9C88-4F0D-A0F0-67368BB1A6D7}"/>
              </a:ext>
            </a:extLst>
          </p:cNvPr>
          <p:cNvSpPr txBox="1">
            <a:spLocks/>
          </p:cNvSpPr>
          <p:nvPr/>
        </p:nvSpPr>
        <p:spPr>
          <a:xfrm>
            <a:off x="9137977" y="4662259"/>
            <a:ext cx="1050692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Cancelar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47" name="Retângulo: Cantos Arredondados 346">
            <a:extLst>
              <a:ext uri="{FF2B5EF4-FFF2-40B4-BE49-F238E27FC236}">
                <a16:creationId xmlns:a16="http://schemas.microsoft.com/office/drawing/2014/main" id="{9F7EDA76-272F-46EE-81CC-B3B1F4E6040A}"/>
              </a:ext>
            </a:extLst>
          </p:cNvPr>
          <p:cNvSpPr/>
          <p:nvPr/>
        </p:nvSpPr>
        <p:spPr>
          <a:xfrm>
            <a:off x="8022879" y="3546919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48" name="Google Shape;173;p32">
            <a:extLst>
              <a:ext uri="{FF2B5EF4-FFF2-40B4-BE49-F238E27FC236}">
                <a16:creationId xmlns:a16="http://schemas.microsoft.com/office/drawing/2014/main" id="{4DDC3801-BCB6-4991-9DA6-1A3E982F9969}"/>
              </a:ext>
            </a:extLst>
          </p:cNvPr>
          <p:cNvSpPr txBox="1">
            <a:spLocks/>
          </p:cNvSpPr>
          <p:nvPr/>
        </p:nvSpPr>
        <p:spPr>
          <a:xfrm>
            <a:off x="7995983" y="3441844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67" dirty="0">
                <a:solidFill>
                  <a:schemeClr val="accent1"/>
                </a:solidFill>
                <a:latin typeface="Overpass Light" panose="020B0604020202020204" charset="0"/>
              </a:rPr>
              <a:t>Guardar informações da maquina no banco de dados</a:t>
            </a:r>
            <a:endParaRPr lang="en-US" sz="10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49" name="Conector de Seta Reta 348">
            <a:extLst>
              <a:ext uri="{FF2B5EF4-FFF2-40B4-BE49-F238E27FC236}">
                <a16:creationId xmlns:a16="http://schemas.microsoft.com/office/drawing/2014/main" id="{728FC00D-CCE1-4283-A53A-4C430DABEBB3}"/>
              </a:ext>
            </a:extLst>
          </p:cNvPr>
          <p:cNvCxnSpPr>
            <a:cxnSpLocks/>
            <a:stCxn id="340" idx="0"/>
            <a:endCxn id="347" idx="2"/>
          </p:cNvCxnSpPr>
          <p:nvPr/>
        </p:nvCxnSpPr>
        <p:spPr>
          <a:xfrm flipH="1" flipV="1">
            <a:off x="8718671" y="4201839"/>
            <a:ext cx="5847" cy="46041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id="{BCF1D0EE-91E0-4C1F-A2EB-9D38D1FDEDD2}"/>
              </a:ext>
            </a:extLst>
          </p:cNvPr>
          <p:cNvSpPr/>
          <p:nvPr/>
        </p:nvSpPr>
        <p:spPr>
          <a:xfrm>
            <a:off x="8008619" y="2119226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51" name="Google Shape;173;p32">
            <a:extLst>
              <a:ext uri="{FF2B5EF4-FFF2-40B4-BE49-F238E27FC236}">
                <a16:creationId xmlns:a16="http://schemas.microsoft.com/office/drawing/2014/main" id="{C24987EB-01C5-4E2A-8FFF-559100AB8F1C}"/>
              </a:ext>
            </a:extLst>
          </p:cNvPr>
          <p:cNvSpPr txBox="1">
            <a:spLocks/>
          </p:cNvSpPr>
          <p:nvPr/>
        </p:nvSpPr>
        <p:spPr>
          <a:xfrm>
            <a:off x="7981723" y="2014151"/>
            <a:ext cx="1446999" cy="6549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Iniciar loop de captura de dados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52" name="Conector de Seta Reta 351">
            <a:extLst>
              <a:ext uri="{FF2B5EF4-FFF2-40B4-BE49-F238E27FC236}">
                <a16:creationId xmlns:a16="http://schemas.microsoft.com/office/drawing/2014/main" id="{BCD4BD62-8568-4C74-8B79-0A34AEB871BF}"/>
              </a:ext>
            </a:extLst>
          </p:cNvPr>
          <p:cNvCxnSpPr>
            <a:cxnSpLocks/>
            <a:stCxn id="347" idx="0"/>
            <a:endCxn id="350" idx="2"/>
          </p:cNvCxnSpPr>
          <p:nvPr/>
        </p:nvCxnSpPr>
        <p:spPr>
          <a:xfrm flipH="1" flipV="1">
            <a:off x="8704411" y="2774147"/>
            <a:ext cx="14260" cy="77277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ctor: Angulado 352">
            <a:extLst>
              <a:ext uri="{FF2B5EF4-FFF2-40B4-BE49-F238E27FC236}">
                <a16:creationId xmlns:a16="http://schemas.microsoft.com/office/drawing/2014/main" id="{D1BCB4FD-B462-4F14-A102-72765267D41C}"/>
              </a:ext>
            </a:extLst>
          </p:cNvPr>
          <p:cNvCxnSpPr>
            <a:cxnSpLocks/>
            <a:stCxn id="324" idx="0"/>
            <a:endCxn id="351" idx="1"/>
          </p:cNvCxnSpPr>
          <p:nvPr/>
        </p:nvCxnSpPr>
        <p:spPr>
          <a:xfrm rot="5400000" flipH="1" flipV="1">
            <a:off x="6302498" y="739160"/>
            <a:ext cx="76772" cy="3281679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Google Shape;173;p32">
            <a:extLst>
              <a:ext uri="{FF2B5EF4-FFF2-40B4-BE49-F238E27FC236}">
                <a16:creationId xmlns:a16="http://schemas.microsoft.com/office/drawing/2014/main" id="{29241A5C-586C-46F0-A9DB-F23E2CA6440D}"/>
              </a:ext>
            </a:extLst>
          </p:cNvPr>
          <p:cNvSpPr txBox="1">
            <a:spLocks/>
          </p:cNvSpPr>
          <p:nvPr/>
        </p:nvSpPr>
        <p:spPr>
          <a:xfrm>
            <a:off x="4886794" y="2590245"/>
            <a:ext cx="1978605" cy="3155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Maquina cadastrada?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cxnSp>
        <p:nvCxnSpPr>
          <p:cNvPr id="355" name="Conector de Seta Reta 354">
            <a:extLst>
              <a:ext uri="{FF2B5EF4-FFF2-40B4-BE49-F238E27FC236}">
                <a16:creationId xmlns:a16="http://schemas.microsoft.com/office/drawing/2014/main" id="{8560DA71-A9E4-4D6E-9F4E-E85C96EC9AE8}"/>
              </a:ext>
            </a:extLst>
          </p:cNvPr>
          <p:cNvCxnSpPr>
            <a:cxnSpLocks/>
            <a:endCxn id="342" idx="2"/>
          </p:cNvCxnSpPr>
          <p:nvPr/>
        </p:nvCxnSpPr>
        <p:spPr>
          <a:xfrm flipV="1">
            <a:off x="9400202" y="2440325"/>
            <a:ext cx="1193457" cy="266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Retângulo 355">
            <a:extLst>
              <a:ext uri="{FF2B5EF4-FFF2-40B4-BE49-F238E27FC236}">
                <a16:creationId xmlns:a16="http://schemas.microsoft.com/office/drawing/2014/main" id="{9A063A90-FE50-4C3B-B6FD-7CBE28F7FDDB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7" name="Retângulo 356">
            <a:extLst>
              <a:ext uri="{FF2B5EF4-FFF2-40B4-BE49-F238E27FC236}">
                <a16:creationId xmlns:a16="http://schemas.microsoft.com/office/drawing/2014/main" id="{35E118F2-4937-4D68-8438-0F80F4A855B4}"/>
              </a:ext>
            </a:extLst>
          </p:cNvPr>
          <p:cNvSpPr/>
          <p:nvPr/>
        </p:nvSpPr>
        <p:spPr>
          <a:xfrm>
            <a:off x="920929" y="3894705"/>
            <a:ext cx="1035014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8" name="Retângulo 357">
            <a:extLst>
              <a:ext uri="{FF2B5EF4-FFF2-40B4-BE49-F238E27FC236}">
                <a16:creationId xmlns:a16="http://schemas.microsoft.com/office/drawing/2014/main" id="{EFEB4743-EC85-43CD-ABFB-336CF9819F9F}"/>
              </a:ext>
            </a:extLst>
          </p:cNvPr>
          <p:cNvSpPr/>
          <p:nvPr/>
        </p:nvSpPr>
        <p:spPr>
          <a:xfrm>
            <a:off x="920930" y="1949142"/>
            <a:ext cx="10350141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9" name="Google Shape;194;p34">
            <a:extLst>
              <a:ext uri="{FF2B5EF4-FFF2-40B4-BE49-F238E27FC236}">
                <a16:creationId xmlns:a16="http://schemas.microsoft.com/office/drawing/2014/main" id="{C0CA0608-5492-4675-99D2-D5484062F34D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alertas</a:t>
            </a:r>
          </a:p>
        </p:txBody>
      </p:sp>
      <p:sp>
        <p:nvSpPr>
          <p:cNvPr id="360" name="Retângulo 359">
            <a:extLst>
              <a:ext uri="{FF2B5EF4-FFF2-40B4-BE49-F238E27FC236}">
                <a16:creationId xmlns:a16="http://schemas.microsoft.com/office/drawing/2014/main" id="{1DECE469-8F5F-4D12-A4C2-1C8DFEE28978}"/>
              </a:ext>
            </a:extLst>
          </p:cNvPr>
          <p:cNvSpPr/>
          <p:nvPr/>
        </p:nvSpPr>
        <p:spPr>
          <a:xfrm>
            <a:off x="920929" y="1951511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1" name="Retângulo 360">
            <a:extLst>
              <a:ext uri="{FF2B5EF4-FFF2-40B4-BE49-F238E27FC236}">
                <a16:creationId xmlns:a16="http://schemas.microsoft.com/office/drawing/2014/main" id="{29FEFF0A-6259-4E8E-9E4C-A6545518209B}"/>
              </a:ext>
            </a:extLst>
          </p:cNvPr>
          <p:cNvSpPr/>
          <p:nvPr/>
        </p:nvSpPr>
        <p:spPr>
          <a:xfrm>
            <a:off x="920929" y="3888151"/>
            <a:ext cx="385483" cy="194556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62" name="Google Shape;194;p34">
            <a:extLst>
              <a:ext uri="{FF2B5EF4-FFF2-40B4-BE49-F238E27FC236}">
                <a16:creationId xmlns:a16="http://schemas.microsoft.com/office/drawing/2014/main" id="{D93DE93D-22FA-46D0-8019-281E9BDC4FC8}"/>
              </a:ext>
            </a:extLst>
          </p:cNvPr>
          <p:cNvSpPr txBox="1">
            <a:spLocks/>
          </p:cNvSpPr>
          <p:nvPr/>
        </p:nvSpPr>
        <p:spPr>
          <a:xfrm rot="16200000" flipH="1">
            <a:off x="145210" y="2696506"/>
            <a:ext cx="1945564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363" name="Google Shape;194;p34">
            <a:extLst>
              <a:ext uri="{FF2B5EF4-FFF2-40B4-BE49-F238E27FC236}">
                <a16:creationId xmlns:a16="http://schemas.microsoft.com/office/drawing/2014/main" id="{6AA485CE-B666-498F-80F1-ED7F9B48227F}"/>
              </a:ext>
            </a:extLst>
          </p:cNvPr>
          <p:cNvSpPr txBox="1">
            <a:spLocks/>
          </p:cNvSpPr>
          <p:nvPr/>
        </p:nvSpPr>
        <p:spPr>
          <a:xfrm rot="16200000" flipH="1">
            <a:off x="190839" y="4681145"/>
            <a:ext cx="1854307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Slack</a:t>
            </a:r>
          </a:p>
        </p:txBody>
      </p:sp>
      <p:sp>
        <p:nvSpPr>
          <p:cNvPr id="364" name="Elipse 363">
            <a:extLst>
              <a:ext uri="{FF2B5EF4-FFF2-40B4-BE49-F238E27FC236}">
                <a16:creationId xmlns:a16="http://schemas.microsoft.com/office/drawing/2014/main" id="{558C7C24-BE6E-41BB-8BE8-2C3ACA9A3978}"/>
              </a:ext>
            </a:extLst>
          </p:cNvPr>
          <p:cNvSpPr/>
          <p:nvPr/>
        </p:nvSpPr>
        <p:spPr>
          <a:xfrm>
            <a:off x="1642276" y="2753571"/>
            <a:ext cx="370581" cy="33961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65" name="Retângulo: Cantos Arredondados 364">
            <a:extLst>
              <a:ext uri="{FF2B5EF4-FFF2-40B4-BE49-F238E27FC236}">
                <a16:creationId xmlns:a16="http://schemas.microsoft.com/office/drawing/2014/main" id="{14B08EE5-5A6D-435E-9714-28538607B734}"/>
              </a:ext>
            </a:extLst>
          </p:cNvPr>
          <p:cNvSpPr/>
          <p:nvPr/>
        </p:nvSpPr>
        <p:spPr>
          <a:xfrm>
            <a:off x="2432142" y="2592815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66" name="Google Shape;173;p32">
            <a:extLst>
              <a:ext uri="{FF2B5EF4-FFF2-40B4-BE49-F238E27FC236}">
                <a16:creationId xmlns:a16="http://schemas.microsoft.com/office/drawing/2014/main" id="{F3BC5637-A4AB-49E2-9EA7-50A32FAD6731}"/>
              </a:ext>
            </a:extLst>
          </p:cNvPr>
          <p:cNvSpPr txBox="1">
            <a:spLocks/>
          </p:cNvSpPr>
          <p:nvPr/>
        </p:nvSpPr>
        <p:spPr>
          <a:xfrm>
            <a:off x="2467998" y="2526140"/>
            <a:ext cx="1373644" cy="6750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Criar alerta com as informações capturadas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67" name="Retângulo: Cantos Arredondados 366">
            <a:extLst>
              <a:ext uri="{FF2B5EF4-FFF2-40B4-BE49-F238E27FC236}">
                <a16:creationId xmlns:a16="http://schemas.microsoft.com/office/drawing/2014/main" id="{D55F93DE-2C85-4E31-A690-2F6F7DF308C3}"/>
              </a:ext>
            </a:extLst>
          </p:cNvPr>
          <p:cNvSpPr/>
          <p:nvPr/>
        </p:nvSpPr>
        <p:spPr>
          <a:xfrm>
            <a:off x="4718694" y="2590512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68" name="Google Shape;173;p32">
            <a:extLst>
              <a:ext uri="{FF2B5EF4-FFF2-40B4-BE49-F238E27FC236}">
                <a16:creationId xmlns:a16="http://schemas.microsoft.com/office/drawing/2014/main" id="{1BAC9B26-28E7-4B09-A5C5-D69BD02C485F}"/>
              </a:ext>
            </a:extLst>
          </p:cNvPr>
          <p:cNvSpPr txBox="1">
            <a:spLocks/>
          </p:cNvSpPr>
          <p:nvPr/>
        </p:nvSpPr>
        <p:spPr>
          <a:xfrm>
            <a:off x="4718695" y="2631741"/>
            <a:ext cx="1391581" cy="5396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Enviar alerta ao slack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69" name="Retângulo: Cantos Arredondados 368">
            <a:extLst>
              <a:ext uri="{FF2B5EF4-FFF2-40B4-BE49-F238E27FC236}">
                <a16:creationId xmlns:a16="http://schemas.microsoft.com/office/drawing/2014/main" id="{7853F012-BF03-4A01-A327-F9780718A3E1}"/>
              </a:ext>
            </a:extLst>
          </p:cNvPr>
          <p:cNvSpPr/>
          <p:nvPr/>
        </p:nvSpPr>
        <p:spPr>
          <a:xfrm>
            <a:off x="4717554" y="4542220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70" name="Google Shape;173;p32">
            <a:extLst>
              <a:ext uri="{FF2B5EF4-FFF2-40B4-BE49-F238E27FC236}">
                <a16:creationId xmlns:a16="http://schemas.microsoft.com/office/drawing/2014/main" id="{E25DC8BC-BBB9-4711-8432-FB954A9ED7CB}"/>
              </a:ext>
            </a:extLst>
          </p:cNvPr>
          <p:cNvSpPr txBox="1">
            <a:spLocks/>
          </p:cNvSpPr>
          <p:nvPr/>
        </p:nvSpPr>
        <p:spPr>
          <a:xfrm>
            <a:off x="4693915" y="4642067"/>
            <a:ext cx="1474725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bg1"/>
                </a:solidFill>
                <a:latin typeface="Overpass Light" panose="020B0604020202020204" charset="0"/>
              </a:rPr>
              <a:t>Receber alerta</a:t>
            </a:r>
            <a:endParaRPr lang="en-US" sz="1467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371" name="Retângulo: Cantos Arredondados 370">
            <a:extLst>
              <a:ext uri="{FF2B5EF4-FFF2-40B4-BE49-F238E27FC236}">
                <a16:creationId xmlns:a16="http://schemas.microsoft.com/office/drawing/2014/main" id="{F9D1D481-A625-4533-BD02-6E3254E65F7F}"/>
              </a:ext>
            </a:extLst>
          </p:cNvPr>
          <p:cNvSpPr/>
          <p:nvPr/>
        </p:nvSpPr>
        <p:spPr>
          <a:xfrm>
            <a:off x="7013379" y="4534647"/>
            <a:ext cx="1391583" cy="6549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sp>
        <p:nvSpPr>
          <p:cNvPr id="372" name="Google Shape;173;p32">
            <a:extLst>
              <a:ext uri="{FF2B5EF4-FFF2-40B4-BE49-F238E27FC236}">
                <a16:creationId xmlns:a16="http://schemas.microsoft.com/office/drawing/2014/main" id="{6500EC8A-B28C-4586-B9D3-CF0F09B58C41}"/>
              </a:ext>
            </a:extLst>
          </p:cNvPr>
          <p:cNvSpPr txBox="1">
            <a:spLocks/>
          </p:cNvSpPr>
          <p:nvPr/>
        </p:nvSpPr>
        <p:spPr>
          <a:xfrm>
            <a:off x="7049234" y="4478532"/>
            <a:ext cx="1319868" cy="450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bg1"/>
                </a:solidFill>
                <a:latin typeface="Overpass Light" panose="020B0604020202020204" charset="0"/>
              </a:rPr>
              <a:t>Enviar alerta para o grupo de alertas</a:t>
            </a:r>
            <a:endParaRPr lang="en-US" sz="1200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cxnSp>
        <p:nvCxnSpPr>
          <p:cNvPr id="373" name="Conector de Seta Reta 372">
            <a:extLst>
              <a:ext uri="{FF2B5EF4-FFF2-40B4-BE49-F238E27FC236}">
                <a16:creationId xmlns:a16="http://schemas.microsoft.com/office/drawing/2014/main" id="{2C1AE5DA-6A42-44A2-9D6C-3E592C246A2B}"/>
              </a:ext>
            </a:extLst>
          </p:cNvPr>
          <p:cNvCxnSpPr>
            <a:stCxn id="364" idx="6"/>
            <a:endCxn id="365" idx="1"/>
          </p:cNvCxnSpPr>
          <p:nvPr/>
        </p:nvCxnSpPr>
        <p:spPr>
          <a:xfrm flipV="1">
            <a:off x="2012858" y="2920275"/>
            <a:ext cx="419284" cy="31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Conector de Seta Reta 373">
            <a:extLst>
              <a:ext uri="{FF2B5EF4-FFF2-40B4-BE49-F238E27FC236}">
                <a16:creationId xmlns:a16="http://schemas.microsoft.com/office/drawing/2014/main" id="{290EAAA9-D215-48B1-B4B5-CD8E32336235}"/>
              </a:ext>
            </a:extLst>
          </p:cNvPr>
          <p:cNvCxnSpPr>
            <a:cxnSpLocks/>
            <a:endCxn id="369" idx="0"/>
          </p:cNvCxnSpPr>
          <p:nvPr/>
        </p:nvCxnSpPr>
        <p:spPr>
          <a:xfrm>
            <a:off x="5413345" y="3251579"/>
            <a:ext cx="0" cy="12906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de Seta Reta 374">
            <a:extLst>
              <a:ext uri="{FF2B5EF4-FFF2-40B4-BE49-F238E27FC236}">
                <a16:creationId xmlns:a16="http://schemas.microsoft.com/office/drawing/2014/main" id="{9CD5FE0C-E13C-4823-8516-BCE2C2193945}"/>
              </a:ext>
            </a:extLst>
          </p:cNvPr>
          <p:cNvCxnSpPr>
            <a:cxnSpLocks/>
          </p:cNvCxnSpPr>
          <p:nvPr/>
        </p:nvCxnSpPr>
        <p:spPr>
          <a:xfrm flipV="1">
            <a:off x="3843101" y="2927299"/>
            <a:ext cx="859779" cy="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Elipse 375">
            <a:extLst>
              <a:ext uri="{FF2B5EF4-FFF2-40B4-BE49-F238E27FC236}">
                <a16:creationId xmlns:a16="http://schemas.microsoft.com/office/drawing/2014/main" id="{019FBEDE-82B9-4EE0-8B06-5FE9830E8BDD}"/>
              </a:ext>
            </a:extLst>
          </p:cNvPr>
          <p:cNvSpPr/>
          <p:nvPr/>
        </p:nvSpPr>
        <p:spPr>
          <a:xfrm>
            <a:off x="9337555" y="4735291"/>
            <a:ext cx="370581" cy="33961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bg1"/>
              </a:solidFill>
            </a:endParaRPr>
          </a:p>
        </p:txBody>
      </p:sp>
      <p:cxnSp>
        <p:nvCxnSpPr>
          <p:cNvPr id="377" name="Conector de Seta Reta 376">
            <a:extLst>
              <a:ext uri="{FF2B5EF4-FFF2-40B4-BE49-F238E27FC236}">
                <a16:creationId xmlns:a16="http://schemas.microsoft.com/office/drawing/2014/main" id="{F7DD3FF9-FFDA-402E-8ADB-08F2C7D004C9}"/>
              </a:ext>
            </a:extLst>
          </p:cNvPr>
          <p:cNvCxnSpPr>
            <a:cxnSpLocks/>
          </p:cNvCxnSpPr>
          <p:nvPr/>
        </p:nvCxnSpPr>
        <p:spPr>
          <a:xfrm flipV="1">
            <a:off x="6135660" y="4868575"/>
            <a:ext cx="859779" cy="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de Seta Reta 377">
            <a:extLst>
              <a:ext uri="{FF2B5EF4-FFF2-40B4-BE49-F238E27FC236}">
                <a16:creationId xmlns:a16="http://schemas.microsoft.com/office/drawing/2014/main" id="{F18CA5FF-FF31-46C3-8183-28CC58DB4E88}"/>
              </a:ext>
            </a:extLst>
          </p:cNvPr>
          <p:cNvCxnSpPr>
            <a:cxnSpLocks/>
          </p:cNvCxnSpPr>
          <p:nvPr/>
        </p:nvCxnSpPr>
        <p:spPr>
          <a:xfrm flipV="1">
            <a:off x="8449420" y="4905099"/>
            <a:ext cx="859779" cy="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Retângulo 378">
            <a:extLst>
              <a:ext uri="{FF2B5EF4-FFF2-40B4-BE49-F238E27FC236}">
                <a16:creationId xmlns:a16="http://schemas.microsoft.com/office/drawing/2014/main" id="{7BE95336-EEDC-4679-A23B-93CC41D17E48}"/>
              </a:ext>
            </a:extLst>
          </p:cNvPr>
          <p:cNvSpPr/>
          <p:nvPr/>
        </p:nvSpPr>
        <p:spPr>
          <a:xfrm>
            <a:off x="920929" y="1542966"/>
            <a:ext cx="10350140" cy="429730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0" name="Retângulo 379">
            <a:extLst>
              <a:ext uri="{FF2B5EF4-FFF2-40B4-BE49-F238E27FC236}">
                <a16:creationId xmlns:a16="http://schemas.microsoft.com/office/drawing/2014/main" id="{F99D5BD1-4C31-4F80-A85F-5CB216767A93}"/>
              </a:ext>
            </a:extLst>
          </p:cNvPr>
          <p:cNvSpPr/>
          <p:nvPr/>
        </p:nvSpPr>
        <p:spPr>
          <a:xfrm>
            <a:off x="920929" y="3894705"/>
            <a:ext cx="10350143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1" name="Retângulo 380">
            <a:extLst>
              <a:ext uri="{FF2B5EF4-FFF2-40B4-BE49-F238E27FC236}">
                <a16:creationId xmlns:a16="http://schemas.microsoft.com/office/drawing/2014/main" id="{4C26F4D9-FB01-43BD-B2CD-A95980E2646E}"/>
              </a:ext>
            </a:extLst>
          </p:cNvPr>
          <p:cNvSpPr/>
          <p:nvPr/>
        </p:nvSpPr>
        <p:spPr>
          <a:xfrm>
            <a:off x="920930" y="1949142"/>
            <a:ext cx="10350141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2" name="Google Shape;194;p34">
            <a:extLst>
              <a:ext uri="{FF2B5EF4-FFF2-40B4-BE49-F238E27FC236}">
                <a16:creationId xmlns:a16="http://schemas.microsoft.com/office/drawing/2014/main" id="{248E2027-7951-4584-AC38-9D6E6EB80FCB}"/>
              </a:ext>
            </a:extLst>
          </p:cNvPr>
          <p:cNvSpPr txBox="1">
            <a:spLocks/>
          </p:cNvSpPr>
          <p:nvPr/>
        </p:nvSpPr>
        <p:spPr>
          <a:xfrm flipH="1">
            <a:off x="3936293" y="1549562"/>
            <a:ext cx="4319409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6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Fluxo de abertura de chamado</a:t>
            </a:r>
          </a:p>
        </p:txBody>
      </p:sp>
      <p:sp>
        <p:nvSpPr>
          <p:cNvPr id="383" name="Retângulo 382">
            <a:extLst>
              <a:ext uri="{FF2B5EF4-FFF2-40B4-BE49-F238E27FC236}">
                <a16:creationId xmlns:a16="http://schemas.microsoft.com/office/drawing/2014/main" id="{1CC235C9-C5C5-4A08-866A-FFDEB304E7C4}"/>
              </a:ext>
            </a:extLst>
          </p:cNvPr>
          <p:cNvSpPr/>
          <p:nvPr/>
        </p:nvSpPr>
        <p:spPr>
          <a:xfrm>
            <a:off x="920929" y="1951511"/>
            <a:ext cx="385483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4" name="Retângulo 383">
            <a:extLst>
              <a:ext uri="{FF2B5EF4-FFF2-40B4-BE49-F238E27FC236}">
                <a16:creationId xmlns:a16="http://schemas.microsoft.com/office/drawing/2014/main" id="{2C566E54-8315-4ACC-8659-3C292291DF72}"/>
              </a:ext>
            </a:extLst>
          </p:cNvPr>
          <p:cNvSpPr/>
          <p:nvPr/>
        </p:nvSpPr>
        <p:spPr>
          <a:xfrm>
            <a:off x="920929" y="3896445"/>
            <a:ext cx="385483" cy="194556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385" name="Google Shape;194;p34">
            <a:extLst>
              <a:ext uri="{FF2B5EF4-FFF2-40B4-BE49-F238E27FC236}">
                <a16:creationId xmlns:a16="http://schemas.microsoft.com/office/drawing/2014/main" id="{0C40D0E1-CBE2-4344-BF28-9A44966451C5}"/>
              </a:ext>
            </a:extLst>
          </p:cNvPr>
          <p:cNvSpPr txBox="1">
            <a:spLocks/>
          </p:cNvSpPr>
          <p:nvPr/>
        </p:nvSpPr>
        <p:spPr>
          <a:xfrm rot="16200000" flipH="1">
            <a:off x="170842" y="2722134"/>
            <a:ext cx="1894300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Aplicação JAVA</a:t>
            </a:r>
          </a:p>
        </p:txBody>
      </p:sp>
      <p:sp>
        <p:nvSpPr>
          <p:cNvPr id="386" name="Google Shape;194;p34">
            <a:extLst>
              <a:ext uri="{FF2B5EF4-FFF2-40B4-BE49-F238E27FC236}">
                <a16:creationId xmlns:a16="http://schemas.microsoft.com/office/drawing/2014/main" id="{899536E5-5E03-4302-892E-8FA40CC0FE24}"/>
              </a:ext>
            </a:extLst>
          </p:cNvPr>
          <p:cNvSpPr txBox="1">
            <a:spLocks/>
          </p:cNvSpPr>
          <p:nvPr/>
        </p:nvSpPr>
        <p:spPr>
          <a:xfrm rot="16200000" flipH="1">
            <a:off x="126404" y="4660877"/>
            <a:ext cx="1983176" cy="45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200" b="1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Gerente</a:t>
            </a:r>
          </a:p>
        </p:txBody>
      </p:sp>
      <p:sp>
        <p:nvSpPr>
          <p:cNvPr id="387" name="Elipse 386">
            <a:extLst>
              <a:ext uri="{FF2B5EF4-FFF2-40B4-BE49-F238E27FC236}">
                <a16:creationId xmlns:a16="http://schemas.microsoft.com/office/drawing/2014/main" id="{014D844B-0BD0-49F2-9E4F-48898C3A0592}"/>
              </a:ext>
            </a:extLst>
          </p:cNvPr>
          <p:cNvSpPr/>
          <p:nvPr/>
        </p:nvSpPr>
        <p:spPr>
          <a:xfrm>
            <a:off x="1480906" y="2753571"/>
            <a:ext cx="370581" cy="339616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88" name="Retângulo: Cantos Arredondados 387">
            <a:extLst>
              <a:ext uri="{FF2B5EF4-FFF2-40B4-BE49-F238E27FC236}">
                <a16:creationId xmlns:a16="http://schemas.microsoft.com/office/drawing/2014/main" id="{079A116E-E761-4AE6-BACA-91EC020449A3}"/>
              </a:ext>
            </a:extLst>
          </p:cNvPr>
          <p:cNvSpPr/>
          <p:nvPr/>
        </p:nvSpPr>
        <p:spPr>
          <a:xfrm>
            <a:off x="2270771" y="2592815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89" name="Google Shape;173;p32">
            <a:extLst>
              <a:ext uri="{FF2B5EF4-FFF2-40B4-BE49-F238E27FC236}">
                <a16:creationId xmlns:a16="http://schemas.microsoft.com/office/drawing/2014/main" id="{B3ECA7AC-B24D-4D61-99CA-0F1522784C2F}"/>
              </a:ext>
            </a:extLst>
          </p:cNvPr>
          <p:cNvSpPr txBox="1">
            <a:spLocks/>
          </p:cNvSpPr>
          <p:nvPr/>
        </p:nvSpPr>
        <p:spPr>
          <a:xfrm>
            <a:off x="2306627" y="2490070"/>
            <a:ext cx="1319868" cy="64517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333" dirty="0">
                <a:solidFill>
                  <a:schemeClr val="accent1"/>
                </a:solidFill>
                <a:latin typeface="Overpass Light" panose="020B0604020202020204" charset="0"/>
              </a:rPr>
              <a:t>Requisitar informações do chamado </a:t>
            </a:r>
            <a:endParaRPr lang="en-US" sz="13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0" name="Retângulo: Cantos Arredondados 389">
            <a:extLst>
              <a:ext uri="{FF2B5EF4-FFF2-40B4-BE49-F238E27FC236}">
                <a16:creationId xmlns:a16="http://schemas.microsoft.com/office/drawing/2014/main" id="{E34103C7-84A2-495E-9041-BF3BE1F55CD6}"/>
              </a:ext>
            </a:extLst>
          </p:cNvPr>
          <p:cNvSpPr/>
          <p:nvPr/>
        </p:nvSpPr>
        <p:spPr>
          <a:xfrm>
            <a:off x="4019435" y="2590512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1" name="Google Shape;173;p32">
            <a:extLst>
              <a:ext uri="{FF2B5EF4-FFF2-40B4-BE49-F238E27FC236}">
                <a16:creationId xmlns:a16="http://schemas.microsoft.com/office/drawing/2014/main" id="{1B42D01B-7F19-43B0-BD9E-183F5DED76A2}"/>
              </a:ext>
            </a:extLst>
          </p:cNvPr>
          <p:cNvSpPr txBox="1">
            <a:spLocks/>
          </p:cNvSpPr>
          <p:nvPr/>
        </p:nvSpPr>
        <p:spPr>
          <a:xfrm>
            <a:off x="4019436" y="2585319"/>
            <a:ext cx="1391581" cy="6040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accent1"/>
                </a:solidFill>
                <a:latin typeface="Overpass Light" panose="020B0604020202020204" charset="0"/>
              </a:rPr>
              <a:t>validar campos</a:t>
            </a:r>
            <a:endParaRPr lang="en-US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2" name="Retângulo: Cantos Arredondados 391">
            <a:extLst>
              <a:ext uri="{FF2B5EF4-FFF2-40B4-BE49-F238E27FC236}">
                <a16:creationId xmlns:a16="http://schemas.microsoft.com/office/drawing/2014/main" id="{FF65C982-7805-47F8-A7D9-910C5EAF3C3F}"/>
              </a:ext>
            </a:extLst>
          </p:cNvPr>
          <p:cNvSpPr/>
          <p:nvPr/>
        </p:nvSpPr>
        <p:spPr>
          <a:xfrm>
            <a:off x="7705505" y="4546692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3" name="Google Shape;173;p32">
            <a:extLst>
              <a:ext uri="{FF2B5EF4-FFF2-40B4-BE49-F238E27FC236}">
                <a16:creationId xmlns:a16="http://schemas.microsoft.com/office/drawing/2014/main" id="{E4DEC377-168F-4479-8CB8-EE0B86A2C750}"/>
              </a:ext>
            </a:extLst>
          </p:cNvPr>
          <p:cNvSpPr txBox="1">
            <a:spLocks/>
          </p:cNvSpPr>
          <p:nvPr/>
        </p:nvSpPr>
        <p:spPr>
          <a:xfrm>
            <a:off x="7741366" y="4538378"/>
            <a:ext cx="1319868" cy="48798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Visualiza a mensagem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4" name="Retângulo: Cantos Arredondados 393">
            <a:extLst>
              <a:ext uri="{FF2B5EF4-FFF2-40B4-BE49-F238E27FC236}">
                <a16:creationId xmlns:a16="http://schemas.microsoft.com/office/drawing/2014/main" id="{31DAE427-51EC-4658-A279-11073FA53D6B}"/>
              </a:ext>
            </a:extLst>
          </p:cNvPr>
          <p:cNvSpPr/>
          <p:nvPr/>
        </p:nvSpPr>
        <p:spPr>
          <a:xfrm>
            <a:off x="7702286" y="3129407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5" name="Google Shape;173;p32">
            <a:extLst>
              <a:ext uri="{FF2B5EF4-FFF2-40B4-BE49-F238E27FC236}">
                <a16:creationId xmlns:a16="http://schemas.microsoft.com/office/drawing/2014/main" id="{18725993-39DB-4C3E-9086-E8CB639DFD09}"/>
              </a:ext>
            </a:extLst>
          </p:cNvPr>
          <p:cNvSpPr txBox="1">
            <a:spLocks/>
          </p:cNvSpPr>
          <p:nvPr/>
        </p:nvSpPr>
        <p:spPr>
          <a:xfrm>
            <a:off x="7729179" y="3111407"/>
            <a:ext cx="1319868" cy="6353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067" dirty="0">
                <a:solidFill>
                  <a:schemeClr val="accent1"/>
                </a:solidFill>
                <a:latin typeface="Overpass Light" panose="020B0604020202020204" charset="0"/>
              </a:rPr>
              <a:t>Enviar mensagem de campos inválidos</a:t>
            </a:r>
            <a:endParaRPr lang="en-US" sz="10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6" name="Retângulo: Cantos Arredondados 395">
            <a:extLst>
              <a:ext uri="{FF2B5EF4-FFF2-40B4-BE49-F238E27FC236}">
                <a16:creationId xmlns:a16="http://schemas.microsoft.com/office/drawing/2014/main" id="{A1A00EAE-5972-449D-B2A4-9A634765A5D2}"/>
              </a:ext>
            </a:extLst>
          </p:cNvPr>
          <p:cNvSpPr/>
          <p:nvPr/>
        </p:nvSpPr>
        <p:spPr>
          <a:xfrm>
            <a:off x="7702286" y="2039163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7" name="Google Shape;173;p32">
            <a:extLst>
              <a:ext uri="{FF2B5EF4-FFF2-40B4-BE49-F238E27FC236}">
                <a16:creationId xmlns:a16="http://schemas.microsoft.com/office/drawing/2014/main" id="{25067C77-77CF-4114-9A2D-30C3BCFE48AF}"/>
              </a:ext>
            </a:extLst>
          </p:cNvPr>
          <p:cNvSpPr txBox="1">
            <a:spLocks/>
          </p:cNvSpPr>
          <p:nvPr/>
        </p:nvSpPr>
        <p:spPr>
          <a:xfrm>
            <a:off x="7720203" y="2050067"/>
            <a:ext cx="1319868" cy="5358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33" dirty="0">
                <a:solidFill>
                  <a:schemeClr val="accent1"/>
                </a:solidFill>
                <a:latin typeface="Overpass Light" panose="020B0604020202020204" charset="0"/>
              </a:rPr>
              <a:t>Enviar chamado para o grupo de chamados do slack</a:t>
            </a:r>
            <a:endParaRPr lang="en-US" sz="933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398" name="Retângulo: Cantos Arredondados 397">
            <a:extLst>
              <a:ext uri="{FF2B5EF4-FFF2-40B4-BE49-F238E27FC236}">
                <a16:creationId xmlns:a16="http://schemas.microsoft.com/office/drawing/2014/main" id="{7E8D8873-D856-4B34-AC1A-8CF601EDC108}"/>
              </a:ext>
            </a:extLst>
          </p:cNvPr>
          <p:cNvSpPr/>
          <p:nvPr/>
        </p:nvSpPr>
        <p:spPr>
          <a:xfrm>
            <a:off x="2270771" y="4538378"/>
            <a:ext cx="1391583" cy="654921"/>
          </a:xfrm>
          <a:prstGeom prst="round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399" name="Google Shape;173;p32">
            <a:extLst>
              <a:ext uri="{FF2B5EF4-FFF2-40B4-BE49-F238E27FC236}">
                <a16:creationId xmlns:a16="http://schemas.microsoft.com/office/drawing/2014/main" id="{58A41520-88B3-40C7-A1D5-149B9FDA0FDF}"/>
              </a:ext>
            </a:extLst>
          </p:cNvPr>
          <p:cNvSpPr txBox="1">
            <a:spLocks/>
          </p:cNvSpPr>
          <p:nvPr/>
        </p:nvSpPr>
        <p:spPr>
          <a:xfrm>
            <a:off x="2247787" y="4563521"/>
            <a:ext cx="1484421" cy="5903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Preenche campos do chamado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00" name="Fluxograma: Decisão 399">
            <a:extLst>
              <a:ext uri="{FF2B5EF4-FFF2-40B4-BE49-F238E27FC236}">
                <a16:creationId xmlns:a16="http://schemas.microsoft.com/office/drawing/2014/main" id="{E13DAF10-53DB-492D-AC36-AF12C3094BCE}"/>
              </a:ext>
            </a:extLst>
          </p:cNvPr>
          <p:cNvSpPr/>
          <p:nvPr/>
        </p:nvSpPr>
        <p:spPr>
          <a:xfrm>
            <a:off x="4363874" y="4500230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01" name="Conector de Seta Reta 400">
            <a:extLst>
              <a:ext uri="{FF2B5EF4-FFF2-40B4-BE49-F238E27FC236}">
                <a16:creationId xmlns:a16="http://schemas.microsoft.com/office/drawing/2014/main" id="{E2791FB5-9B78-4DCD-B043-0860A1296D2A}"/>
              </a:ext>
            </a:extLst>
          </p:cNvPr>
          <p:cNvCxnSpPr>
            <a:stCxn id="387" idx="6"/>
            <a:endCxn id="388" idx="1"/>
          </p:cNvCxnSpPr>
          <p:nvPr/>
        </p:nvCxnSpPr>
        <p:spPr>
          <a:xfrm flipV="1">
            <a:off x="1851487" y="2920275"/>
            <a:ext cx="419284" cy="310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Conector de Seta Reta 401">
            <a:extLst>
              <a:ext uri="{FF2B5EF4-FFF2-40B4-BE49-F238E27FC236}">
                <a16:creationId xmlns:a16="http://schemas.microsoft.com/office/drawing/2014/main" id="{CE08EC3D-7101-4B1A-9BC5-0CCEA9BCA641}"/>
              </a:ext>
            </a:extLst>
          </p:cNvPr>
          <p:cNvCxnSpPr>
            <a:cxnSpLocks/>
            <a:stCxn id="388" idx="2"/>
            <a:endCxn id="398" idx="0"/>
          </p:cNvCxnSpPr>
          <p:nvPr/>
        </p:nvCxnSpPr>
        <p:spPr>
          <a:xfrm>
            <a:off x="2966563" y="3247736"/>
            <a:ext cx="0" cy="129064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ector de Seta Reta 402">
            <a:extLst>
              <a:ext uri="{FF2B5EF4-FFF2-40B4-BE49-F238E27FC236}">
                <a16:creationId xmlns:a16="http://schemas.microsoft.com/office/drawing/2014/main" id="{E3B38C4F-9C8A-4590-A058-98BA5DF180F4}"/>
              </a:ext>
            </a:extLst>
          </p:cNvPr>
          <p:cNvCxnSpPr>
            <a:cxnSpLocks/>
            <a:stCxn id="398" idx="3"/>
            <a:endCxn id="400" idx="1"/>
          </p:cNvCxnSpPr>
          <p:nvPr/>
        </p:nvCxnSpPr>
        <p:spPr>
          <a:xfrm>
            <a:off x="3662353" y="4865838"/>
            <a:ext cx="701520" cy="164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onector de Seta Reta 403">
            <a:extLst>
              <a:ext uri="{FF2B5EF4-FFF2-40B4-BE49-F238E27FC236}">
                <a16:creationId xmlns:a16="http://schemas.microsoft.com/office/drawing/2014/main" id="{C826624B-CCFC-44D4-8693-EAFF6BAA3DFB}"/>
              </a:ext>
            </a:extLst>
          </p:cNvPr>
          <p:cNvCxnSpPr>
            <a:cxnSpLocks/>
            <a:stCxn id="400" idx="0"/>
            <a:endCxn id="390" idx="2"/>
          </p:cNvCxnSpPr>
          <p:nvPr/>
        </p:nvCxnSpPr>
        <p:spPr>
          <a:xfrm flipH="1" flipV="1">
            <a:off x="4715228" y="3245433"/>
            <a:ext cx="2753" cy="125479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Elipse 404">
            <a:extLst>
              <a:ext uri="{FF2B5EF4-FFF2-40B4-BE49-F238E27FC236}">
                <a16:creationId xmlns:a16="http://schemas.microsoft.com/office/drawing/2014/main" id="{BD905E16-59B7-4B37-B896-132A446F50FC}"/>
              </a:ext>
            </a:extLst>
          </p:cNvPr>
          <p:cNvSpPr/>
          <p:nvPr/>
        </p:nvSpPr>
        <p:spPr>
          <a:xfrm>
            <a:off x="5857194" y="4708395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406" name="Sinal de Multiplicação 405">
            <a:extLst>
              <a:ext uri="{FF2B5EF4-FFF2-40B4-BE49-F238E27FC236}">
                <a16:creationId xmlns:a16="http://schemas.microsoft.com/office/drawing/2014/main" id="{B802E5A8-1C54-4B0E-B2D8-F6886187C6F4}"/>
              </a:ext>
            </a:extLst>
          </p:cNvPr>
          <p:cNvSpPr/>
          <p:nvPr/>
        </p:nvSpPr>
        <p:spPr>
          <a:xfrm>
            <a:off x="4523693" y="4544865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07" name="Conector de Seta Reta 406">
            <a:extLst>
              <a:ext uri="{FF2B5EF4-FFF2-40B4-BE49-F238E27FC236}">
                <a16:creationId xmlns:a16="http://schemas.microsoft.com/office/drawing/2014/main" id="{8779D1F2-1284-4D6C-9A4A-482CD7688204}"/>
              </a:ext>
            </a:extLst>
          </p:cNvPr>
          <p:cNvCxnSpPr>
            <a:cxnSpLocks/>
          </p:cNvCxnSpPr>
          <p:nvPr/>
        </p:nvCxnSpPr>
        <p:spPr>
          <a:xfrm>
            <a:off x="5064549" y="4874377"/>
            <a:ext cx="7794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Fluxograma: Decisão 407">
            <a:extLst>
              <a:ext uri="{FF2B5EF4-FFF2-40B4-BE49-F238E27FC236}">
                <a16:creationId xmlns:a16="http://schemas.microsoft.com/office/drawing/2014/main" id="{FF87BCCD-1C6E-4E07-A614-800E1CD1F4AA}"/>
              </a:ext>
            </a:extLst>
          </p:cNvPr>
          <p:cNvSpPr/>
          <p:nvPr/>
        </p:nvSpPr>
        <p:spPr>
          <a:xfrm>
            <a:off x="5953622" y="2526723"/>
            <a:ext cx="708212" cy="734512"/>
          </a:xfrm>
          <a:prstGeom prst="flowChartDecision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sp>
        <p:nvSpPr>
          <p:cNvPr id="409" name="Sinal de Multiplicação 408">
            <a:extLst>
              <a:ext uri="{FF2B5EF4-FFF2-40B4-BE49-F238E27FC236}">
                <a16:creationId xmlns:a16="http://schemas.microsoft.com/office/drawing/2014/main" id="{D7F284CC-2AC8-4F10-B8B8-F4780AD181F2}"/>
              </a:ext>
            </a:extLst>
          </p:cNvPr>
          <p:cNvSpPr/>
          <p:nvPr/>
        </p:nvSpPr>
        <p:spPr>
          <a:xfrm>
            <a:off x="6113441" y="2571358"/>
            <a:ext cx="381035" cy="627635"/>
          </a:xfrm>
          <a:prstGeom prst="mathMultipl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10" name="Conector de Seta Reta 409">
            <a:extLst>
              <a:ext uri="{FF2B5EF4-FFF2-40B4-BE49-F238E27FC236}">
                <a16:creationId xmlns:a16="http://schemas.microsoft.com/office/drawing/2014/main" id="{1BE1D168-BB9A-403F-8323-AE3962B8100C}"/>
              </a:ext>
            </a:extLst>
          </p:cNvPr>
          <p:cNvCxnSpPr>
            <a:cxnSpLocks/>
            <a:stCxn id="391" idx="3"/>
            <a:endCxn id="408" idx="1"/>
          </p:cNvCxnSpPr>
          <p:nvPr/>
        </p:nvCxnSpPr>
        <p:spPr>
          <a:xfrm>
            <a:off x="5411018" y="2887336"/>
            <a:ext cx="542604" cy="664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Elipse 410">
            <a:extLst>
              <a:ext uri="{FF2B5EF4-FFF2-40B4-BE49-F238E27FC236}">
                <a16:creationId xmlns:a16="http://schemas.microsoft.com/office/drawing/2014/main" id="{A3A254E0-EC77-4A2F-82B8-AC4139D84732}"/>
              </a:ext>
            </a:extLst>
          </p:cNvPr>
          <p:cNvSpPr/>
          <p:nvPr/>
        </p:nvSpPr>
        <p:spPr>
          <a:xfrm>
            <a:off x="9875164" y="2195747"/>
            <a:ext cx="370581" cy="339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>
              <a:solidFill>
                <a:schemeClr val="accent1"/>
              </a:solidFill>
            </a:endParaRPr>
          </a:p>
        </p:txBody>
      </p:sp>
      <p:cxnSp>
        <p:nvCxnSpPr>
          <p:cNvPr id="412" name="Conector de Seta Reta 411">
            <a:extLst>
              <a:ext uri="{FF2B5EF4-FFF2-40B4-BE49-F238E27FC236}">
                <a16:creationId xmlns:a16="http://schemas.microsoft.com/office/drawing/2014/main" id="{DAA03483-0B60-411E-8B74-D03A88C11307}"/>
              </a:ext>
            </a:extLst>
          </p:cNvPr>
          <p:cNvCxnSpPr>
            <a:cxnSpLocks/>
          </p:cNvCxnSpPr>
          <p:nvPr/>
        </p:nvCxnSpPr>
        <p:spPr>
          <a:xfrm>
            <a:off x="9082519" y="2361729"/>
            <a:ext cx="77942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Conector: Angulado 412">
            <a:extLst>
              <a:ext uri="{FF2B5EF4-FFF2-40B4-BE49-F238E27FC236}">
                <a16:creationId xmlns:a16="http://schemas.microsoft.com/office/drawing/2014/main" id="{7F01D6B4-9E09-4FB6-AB7A-6F9D783D13AC}"/>
              </a:ext>
            </a:extLst>
          </p:cNvPr>
          <p:cNvCxnSpPr>
            <a:cxnSpLocks/>
            <a:stCxn id="392" idx="2"/>
            <a:endCxn id="398" idx="2"/>
          </p:cNvCxnSpPr>
          <p:nvPr/>
        </p:nvCxnSpPr>
        <p:spPr>
          <a:xfrm rot="5400000" flipH="1">
            <a:off x="5679772" y="2480089"/>
            <a:ext cx="8315" cy="5434733"/>
          </a:xfrm>
          <a:prstGeom prst="bentConnector3">
            <a:avLst>
              <a:gd name="adj1" fmla="val -3665811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Conector: Angulado 413">
            <a:extLst>
              <a:ext uri="{FF2B5EF4-FFF2-40B4-BE49-F238E27FC236}">
                <a16:creationId xmlns:a16="http://schemas.microsoft.com/office/drawing/2014/main" id="{3C6C1F04-048D-4C48-BEBE-D9DB43702675}"/>
              </a:ext>
            </a:extLst>
          </p:cNvPr>
          <p:cNvCxnSpPr>
            <a:cxnSpLocks/>
            <a:stCxn id="408" idx="0"/>
            <a:endCxn id="397" idx="1"/>
          </p:cNvCxnSpPr>
          <p:nvPr/>
        </p:nvCxnSpPr>
        <p:spPr>
          <a:xfrm rot="5400000" flipH="1" flipV="1">
            <a:off x="6909609" y="1716130"/>
            <a:ext cx="208712" cy="1412475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Conector: Angulado 414">
            <a:extLst>
              <a:ext uri="{FF2B5EF4-FFF2-40B4-BE49-F238E27FC236}">
                <a16:creationId xmlns:a16="http://schemas.microsoft.com/office/drawing/2014/main" id="{135794CA-260B-4334-B328-8C8EF55AE464}"/>
              </a:ext>
            </a:extLst>
          </p:cNvPr>
          <p:cNvCxnSpPr>
            <a:cxnSpLocks/>
            <a:stCxn id="408" idx="2"/>
            <a:endCxn id="394" idx="1"/>
          </p:cNvCxnSpPr>
          <p:nvPr/>
        </p:nvCxnSpPr>
        <p:spPr>
          <a:xfrm rot="16200000" flipH="1">
            <a:off x="6907191" y="2661773"/>
            <a:ext cx="195632" cy="1394557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Conector de Seta Reta 415">
            <a:extLst>
              <a:ext uri="{FF2B5EF4-FFF2-40B4-BE49-F238E27FC236}">
                <a16:creationId xmlns:a16="http://schemas.microsoft.com/office/drawing/2014/main" id="{A19177DA-B92D-4C06-96C2-0BA7E7D1710D}"/>
              </a:ext>
            </a:extLst>
          </p:cNvPr>
          <p:cNvCxnSpPr>
            <a:cxnSpLocks/>
            <a:endCxn id="393" idx="0"/>
          </p:cNvCxnSpPr>
          <p:nvPr/>
        </p:nvCxnSpPr>
        <p:spPr>
          <a:xfrm>
            <a:off x="8401297" y="3784328"/>
            <a:ext cx="4" cy="75404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Google Shape;173;p32">
            <a:extLst>
              <a:ext uri="{FF2B5EF4-FFF2-40B4-BE49-F238E27FC236}">
                <a16:creationId xmlns:a16="http://schemas.microsoft.com/office/drawing/2014/main" id="{01EBFFF8-33F6-4868-BD3E-3084C51B371F}"/>
              </a:ext>
            </a:extLst>
          </p:cNvPr>
          <p:cNvSpPr txBox="1">
            <a:spLocks/>
          </p:cNvSpPr>
          <p:nvPr/>
        </p:nvSpPr>
        <p:spPr>
          <a:xfrm>
            <a:off x="3732209" y="3964773"/>
            <a:ext cx="1015657" cy="3067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Cadastrar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18" name="Google Shape;173;p32">
            <a:extLst>
              <a:ext uri="{FF2B5EF4-FFF2-40B4-BE49-F238E27FC236}">
                <a16:creationId xmlns:a16="http://schemas.microsoft.com/office/drawing/2014/main" id="{76DF6E55-2D49-498C-B400-5F933056946B}"/>
              </a:ext>
            </a:extLst>
          </p:cNvPr>
          <p:cNvSpPr txBox="1">
            <a:spLocks/>
          </p:cNvSpPr>
          <p:nvPr/>
        </p:nvSpPr>
        <p:spPr>
          <a:xfrm>
            <a:off x="5087027" y="4333866"/>
            <a:ext cx="929928" cy="339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Cancelar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19" name="Google Shape;173;p32">
            <a:extLst>
              <a:ext uri="{FF2B5EF4-FFF2-40B4-BE49-F238E27FC236}">
                <a16:creationId xmlns:a16="http://schemas.microsoft.com/office/drawing/2014/main" id="{379DF432-7025-4A72-B1B7-6D65F7B009E8}"/>
              </a:ext>
            </a:extLst>
          </p:cNvPr>
          <p:cNvSpPr txBox="1">
            <a:spLocks/>
          </p:cNvSpPr>
          <p:nvPr/>
        </p:nvSpPr>
        <p:spPr>
          <a:xfrm>
            <a:off x="3976830" y="5149481"/>
            <a:ext cx="1668247" cy="3045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Cancelar / Cadastrar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20" name="Google Shape;173;p32">
            <a:extLst>
              <a:ext uri="{FF2B5EF4-FFF2-40B4-BE49-F238E27FC236}">
                <a16:creationId xmlns:a16="http://schemas.microsoft.com/office/drawing/2014/main" id="{F001E5DA-17B1-4EFE-80E7-98AE6ED039BD}"/>
              </a:ext>
            </a:extLst>
          </p:cNvPr>
          <p:cNvSpPr txBox="1">
            <a:spLocks/>
          </p:cNvSpPr>
          <p:nvPr/>
        </p:nvSpPr>
        <p:spPr>
          <a:xfrm>
            <a:off x="5368841" y="2160795"/>
            <a:ext cx="929928" cy="339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200" dirty="0">
                <a:solidFill>
                  <a:schemeClr val="accent1"/>
                </a:solidFill>
                <a:latin typeface="Overpass Light" panose="020B0604020202020204" charset="0"/>
              </a:rPr>
              <a:t>Campos validos?</a:t>
            </a:r>
            <a:endParaRPr lang="en-US" sz="1200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21" name="Google Shape;173;p32">
            <a:extLst>
              <a:ext uri="{FF2B5EF4-FFF2-40B4-BE49-F238E27FC236}">
                <a16:creationId xmlns:a16="http://schemas.microsoft.com/office/drawing/2014/main" id="{EC578E67-B430-4178-857A-26D304D243D8}"/>
              </a:ext>
            </a:extLst>
          </p:cNvPr>
          <p:cNvSpPr txBox="1">
            <a:spLocks/>
          </p:cNvSpPr>
          <p:nvPr/>
        </p:nvSpPr>
        <p:spPr>
          <a:xfrm>
            <a:off x="6405809" y="2227297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Sim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  <p:sp>
        <p:nvSpPr>
          <p:cNvPr id="422" name="Google Shape;173;p32">
            <a:extLst>
              <a:ext uri="{FF2B5EF4-FFF2-40B4-BE49-F238E27FC236}">
                <a16:creationId xmlns:a16="http://schemas.microsoft.com/office/drawing/2014/main" id="{51C8F8E4-D5D5-480C-8DB8-4F4AD397B681}"/>
              </a:ext>
            </a:extLst>
          </p:cNvPr>
          <p:cNvSpPr txBox="1">
            <a:spLocks/>
          </p:cNvSpPr>
          <p:nvPr/>
        </p:nvSpPr>
        <p:spPr>
          <a:xfrm>
            <a:off x="6410050" y="3102013"/>
            <a:ext cx="599199" cy="4508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467" dirty="0">
                <a:solidFill>
                  <a:schemeClr val="accent1"/>
                </a:solidFill>
                <a:latin typeface="Overpass Light" panose="020B0604020202020204" charset="0"/>
              </a:rPr>
              <a:t>Não</a:t>
            </a:r>
            <a:endParaRPr lang="en-US" sz="1467" dirty="0">
              <a:solidFill>
                <a:schemeClr val="accent1"/>
              </a:solidFill>
              <a:latin typeface="Overpas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500"/>
                            </p:stCondLst>
                            <p:childTnLst>
                              <p:par>
                                <p:cTn id="6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/>
      <p:bldP spid="278" grpId="1"/>
      <p:bldP spid="279" grpId="0" animBg="1"/>
      <p:bldP spid="279" grpId="1" animBg="1"/>
      <p:bldP spid="280" grpId="0" animBg="1"/>
      <p:bldP spid="280" grpId="1" animBg="1"/>
      <p:bldP spid="281" grpId="0"/>
      <p:bldP spid="281" grpId="1"/>
      <p:bldP spid="282" grpId="0"/>
      <p:bldP spid="282" grpId="1"/>
      <p:bldP spid="283" grpId="0" animBg="1"/>
      <p:bldP spid="283" grpId="1" animBg="1"/>
      <p:bldP spid="284" grpId="0" animBg="1"/>
      <p:bldP spid="284" grpId="1" animBg="1"/>
      <p:bldP spid="285" grpId="0"/>
      <p:bldP spid="285" grpId="1"/>
      <p:bldP spid="286" grpId="0" animBg="1"/>
      <p:bldP spid="286" grpId="1" animBg="1"/>
      <p:bldP spid="287" grpId="0"/>
      <p:bldP spid="287" grpId="1"/>
      <p:bldP spid="288" grpId="0" animBg="1"/>
      <p:bldP spid="288" grpId="1" animBg="1"/>
      <p:bldP spid="289" grpId="0"/>
      <p:bldP spid="289" grpId="1"/>
      <p:bldP spid="290" grpId="0" animBg="1"/>
      <p:bldP spid="290" grpId="1" animBg="1"/>
      <p:bldP spid="291" grpId="0"/>
      <p:bldP spid="291" grpId="1"/>
      <p:bldP spid="292" grpId="0" animBg="1"/>
      <p:bldP spid="292" grpId="1" animBg="1"/>
      <p:bldP spid="293" grpId="0"/>
      <p:bldP spid="293" grpId="1"/>
      <p:bldP spid="294" grpId="0" animBg="1"/>
      <p:bldP spid="294" grpId="1" animBg="1"/>
      <p:bldP spid="295" grpId="0"/>
      <p:bldP spid="295" grpId="1"/>
      <p:bldP spid="296" grpId="0" animBg="1"/>
      <p:bldP spid="296" grpId="1" animBg="1"/>
      <p:bldP spid="297" grpId="0"/>
      <p:bldP spid="297" grpId="1"/>
      <p:bldP spid="298" grpId="0" animBg="1"/>
      <p:bldP spid="298" grpId="1" animBg="1"/>
      <p:bldP spid="308" grpId="0" animBg="1"/>
      <p:bldP spid="308" grpId="1" animBg="1"/>
      <p:bldP spid="310" grpId="0" animBg="1"/>
      <p:bldP spid="310" grpId="1" animBg="1"/>
      <p:bldP spid="311" grpId="0"/>
      <p:bldP spid="311" grpId="1"/>
      <p:bldP spid="312" grpId="0"/>
      <p:bldP spid="312" grpId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/>
      <p:bldP spid="316" grpId="1"/>
      <p:bldP spid="317" grpId="0" animBg="1"/>
      <p:bldP spid="317" grpId="1" animBg="1"/>
      <p:bldP spid="318" grpId="0" animBg="1"/>
      <p:bldP spid="318" grpId="1" animBg="1"/>
      <p:bldP spid="319" grpId="0"/>
      <p:bldP spid="319" grpId="1"/>
      <p:bldP spid="320" grpId="0"/>
      <p:bldP spid="320" grpId="1"/>
      <p:bldP spid="321" grpId="0" animBg="1"/>
      <p:bldP spid="321" grpId="1" animBg="1"/>
      <p:bldP spid="322" grpId="0" animBg="1"/>
      <p:bldP spid="322" grpId="1" animBg="1"/>
      <p:bldP spid="323" grpId="0"/>
      <p:bldP spid="323" grpId="1"/>
      <p:bldP spid="324" grpId="0" animBg="1"/>
      <p:bldP spid="324" grpId="1" animBg="1"/>
      <p:bldP spid="326" grpId="0" animBg="1"/>
      <p:bldP spid="326" grpId="1" animBg="1"/>
      <p:bldP spid="327" grpId="0" animBg="1"/>
      <p:bldP spid="327" grpId="1" animBg="1"/>
      <p:bldP spid="328" grpId="0"/>
      <p:bldP spid="328" grpId="1"/>
      <p:bldP spid="329" grpId="0"/>
      <p:bldP spid="329" grpId="1"/>
      <p:bldP spid="331" grpId="0" animBg="1"/>
      <p:bldP spid="331" grpId="1" animBg="1"/>
      <p:bldP spid="332" grpId="0"/>
      <p:bldP spid="332" grpId="1"/>
      <p:bldP spid="335" grpId="0" animBg="1"/>
      <p:bldP spid="335" grpId="1" animBg="1"/>
      <p:bldP spid="336" grpId="0"/>
      <p:bldP spid="336" grpId="1"/>
      <p:bldP spid="337" grpId="0" animBg="1"/>
      <p:bldP spid="337" grpId="1" animBg="1"/>
      <p:bldP spid="338" grpId="0"/>
      <p:bldP spid="338" grpId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5" grpId="0"/>
      <p:bldP spid="345" grpId="1"/>
      <p:bldP spid="346" grpId="0"/>
      <p:bldP spid="346" grpId="1"/>
      <p:bldP spid="347" grpId="0" animBg="1"/>
      <p:bldP spid="347" grpId="1" animBg="1"/>
      <p:bldP spid="348" grpId="0"/>
      <p:bldP spid="348" grpId="1"/>
      <p:bldP spid="350" grpId="0" animBg="1"/>
      <p:bldP spid="350" grpId="1" animBg="1"/>
      <p:bldP spid="351" grpId="0"/>
      <p:bldP spid="351" grpId="1"/>
      <p:bldP spid="354" grpId="0"/>
      <p:bldP spid="354" grpId="1"/>
      <p:bldP spid="356" grpId="0" animBg="1"/>
      <p:bldP spid="356" grpId="1" animBg="1"/>
      <p:bldP spid="357" grpId="0" animBg="1"/>
      <p:bldP spid="357" grpId="1" animBg="1"/>
      <p:bldP spid="358" grpId="0" animBg="1"/>
      <p:bldP spid="358" grpId="1" animBg="1"/>
      <p:bldP spid="359" grpId="0"/>
      <p:bldP spid="359" grpId="1"/>
      <p:bldP spid="360" grpId="0" animBg="1"/>
      <p:bldP spid="360" grpId="1" animBg="1"/>
      <p:bldP spid="361" grpId="0" animBg="1"/>
      <p:bldP spid="361" grpId="1" animBg="1"/>
      <p:bldP spid="362" grpId="0"/>
      <p:bldP spid="362" grpId="1"/>
      <p:bldP spid="363" grpId="0"/>
      <p:bldP spid="363" grpId="1"/>
      <p:bldP spid="364" grpId="0" animBg="1"/>
      <p:bldP spid="364" grpId="1" animBg="1"/>
      <p:bldP spid="365" grpId="0" animBg="1"/>
      <p:bldP spid="365" grpId="1" animBg="1"/>
      <p:bldP spid="366" grpId="0"/>
      <p:bldP spid="366" grpId="1"/>
      <p:bldP spid="367" grpId="0" animBg="1"/>
      <p:bldP spid="367" grpId="1" animBg="1"/>
      <p:bldP spid="368" grpId="0"/>
      <p:bldP spid="368" grpId="1"/>
      <p:bldP spid="369" grpId="0" animBg="1"/>
      <p:bldP spid="369" grpId="1" animBg="1"/>
      <p:bldP spid="370" grpId="0"/>
      <p:bldP spid="370" grpId="1"/>
      <p:bldP spid="371" grpId="0" animBg="1"/>
      <p:bldP spid="371" grpId="1" animBg="1"/>
      <p:bldP spid="372" grpId="0"/>
      <p:bldP spid="372" grpId="1"/>
      <p:bldP spid="376" grpId="0" animBg="1"/>
      <p:bldP spid="376" grpId="1" animBg="1"/>
      <p:bldP spid="379" grpId="0" animBg="1"/>
      <p:bldP spid="380" grpId="0" animBg="1"/>
      <p:bldP spid="381" grpId="0" animBg="1"/>
      <p:bldP spid="382" grpId="0"/>
      <p:bldP spid="383" grpId="0" animBg="1"/>
      <p:bldP spid="384" grpId="0" animBg="1"/>
      <p:bldP spid="385" grpId="0"/>
      <p:bldP spid="386" grpId="0"/>
      <p:bldP spid="387" grpId="0" animBg="1"/>
      <p:bldP spid="388" grpId="0" animBg="1"/>
      <p:bldP spid="389" grpId="0"/>
      <p:bldP spid="390" grpId="0" animBg="1"/>
      <p:bldP spid="391" grpId="0"/>
      <p:bldP spid="392" grpId="0" animBg="1"/>
      <p:bldP spid="393" grpId="0"/>
      <p:bldP spid="394" grpId="0" animBg="1"/>
      <p:bldP spid="395" grpId="0"/>
      <p:bldP spid="396" grpId="0" animBg="1"/>
      <p:bldP spid="397" grpId="0"/>
      <p:bldP spid="398" grpId="0" animBg="1"/>
      <p:bldP spid="399" grpId="0"/>
      <p:bldP spid="400" grpId="0" animBg="1"/>
      <p:bldP spid="405" grpId="0" animBg="1"/>
      <p:bldP spid="406" grpId="0" animBg="1"/>
      <p:bldP spid="408" grpId="0" animBg="1"/>
      <p:bldP spid="409" grpId="0" animBg="1"/>
      <p:bldP spid="411" grpId="0" animBg="1"/>
      <p:bldP spid="417" grpId="0"/>
      <p:bldP spid="418" grpId="0"/>
      <p:bldP spid="419" grpId="0"/>
      <p:bldP spid="420" grpId="0"/>
      <p:bldP spid="421" grpId="0"/>
      <p:bldP spid="4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2368FDD-1A06-4491-B840-FB7821EC9E0D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3;p32">
            <a:extLst>
              <a:ext uri="{FF2B5EF4-FFF2-40B4-BE49-F238E27FC236}">
                <a16:creationId xmlns:a16="http://schemas.microsoft.com/office/drawing/2014/main" id="{C513F04E-015C-4FF7-9A0A-F4611012D5A8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4466F64-8482-4428-963C-3C26E0C7013E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73;p32">
            <a:extLst>
              <a:ext uri="{FF2B5EF4-FFF2-40B4-BE49-F238E27FC236}">
                <a16:creationId xmlns:a16="http://schemas.microsoft.com/office/drawing/2014/main" id="{6A8C47F7-0A39-41E6-B5A8-E9E851A15950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2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0" name="Fluxograma: Processo Alternativo 19">
            <a:extLst>
              <a:ext uri="{FF2B5EF4-FFF2-40B4-BE49-F238E27FC236}">
                <a16:creationId xmlns:a16="http://schemas.microsoft.com/office/drawing/2014/main" id="{CADA81B2-3FD9-4D3F-9BAE-32BE4B648677}"/>
              </a:ext>
            </a:extLst>
          </p:cNvPr>
          <p:cNvSpPr/>
          <p:nvPr/>
        </p:nvSpPr>
        <p:spPr>
          <a:xfrm>
            <a:off x="696000" y="1862252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2" name="Fluxograma: Processo Alternativo 19">
            <a:extLst>
              <a:ext uri="{FF2B5EF4-FFF2-40B4-BE49-F238E27FC236}">
                <a16:creationId xmlns:a16="http://schemas.microsoft.com/office/drawing/2014/main" id="{25D4A306-37BB-441D-AC2D-9F880B29388D}"/>
              </a:ext>
            </a:extLst>
          </p:cNvPr>
          <p:cNvSpPr/>
          <p:nvPr/>
        </p:nvSpPr>
        <p:spPr>
          <a:xfrm>
            <a:off x="2496000" y="3714859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3" name="Fluxograma: Processo Alternativo 19">
            <a:extLst>
              <a:ext uri="{FF2B5EF4-FFF2-40B4-BE49-F238E27FC236}">
                <a16:creationId xmlns:a16="http://schemas.microsoft.com/office/drawing/2014/main" id="{254361B9-5D5D-4239-86CA-82D945DA2C23}"/>
              </a:ext>
            </a:extLst>
          </p:cNvPr>
          <p:cNvSpPr/>
          <p:nvPr/>
        </p:nvSpPr>
        <p:spPr>
          <a:xfrm>
            <a:off x="4296000" y="1862251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4" name="Fluxograma: Processo Alternativo 19">
            <a:extLst>
              <a:ext uri="{FF2B5EF4-FFF2-40B4-BE49-F238E27FC236}">
                <a16:creationId xmlns:a16="http://schemas.microsoft.com/office/drawing/2014/main" id="{8151FAAD-7E0C-471E-A38F-9ABD2DFAB67E}"/>
              </a:ext>
            </a:extLst>
          </p:cNvPr>
          <p:cNvSpPr/>
          <p:nvPr/>
        </p:nvSpPr>
        <p:spPr>
          <a:xfrm>
            <a:off x="6096000" y="3714858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5" name="Fluxograma: Processo Alternativo 19">
            <a:extLst>
              <a:ext uri="{FF2B5EF4-FFF2-40B4-BE49-F238E27FC236}">
                <a16:creationId xmlns:a16="http://schemas.microsoft.com/office/drawing/2014/main" id="{64C8A536-D109-4BAB-9A26-C27564F811DB}"/>
              </a:ext>
            </a:extLst>
          </p:cNvPr>
          <p:cNvSpPr/>
          <p:nvPr/>
        </p:nvSpPr>
        <p:spPr>
          <a:xfrm>
            <a:off x="7896000" y="1862251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Fluxograma: Processo Alternativo 19">
            <a:extLst>
              <a:ext uri="{FF2B5EF4-FFF2-40B4-BE49-F238E27FC236}">
                <a16:creationId xmlns:a16="http://schemas.microsoft.com/office/drawing/2014/main" id="{102A13CF-B6DA-4700-BEF2-FCE62BA43A7B}"/>
              </a:ext>
            </a:extLst>
          </p:cNvPr>
          <p:cNvSpPr/>
          <p:nvPr/>
        </p:nvSpPr>
        <p:spPr>
          <a:xfrm>
            <a:off x="9696000" y="3714858"/>
            <a:ext cx="1800000" cy="180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8" name="Google Shape;194;p34">
            <a:extLst>
              <a:ext uri="{FF2B5EF4-FFF2-40B4-BE49-F238E27FC236}">
                <a16:creationId xmlns:a16="http://schemas.microsoft.com/office/drawing/2014/main" id="{D92E31D3-C87D-4C9E-BD54-6686A45FF809}"/>
              </a:ext>
            </a:extLst>
          </p:cNvPr>
          <p:cNvSpPr txBox="1">
            <a:spLocks/>
          </p:cNvSpPr>
          <p:nvPr/>
        </p:nvSpPr>
        <p:spPr>
          <a:xfrm flipH="1">
            <a:off x="2496000" y="2506595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Carlos Henrique</a:t>
            </a:r>
          </a:p>
        </p:txBody>
      </p:sp>
      <p:sp>
        <p:nvSpPr>
          <p:cNvPr id="39" name="Google Shape;194;p34">
            <a:extLst>
              <a:ext uri="{FF2B5EF4-FFF2-40B4-BE49-F238E27FC236}">
                <a16:creationId xmlns:a16="http://schemas.microsoft.com/office/drawing/2014/main" id="{1CB28C95-0E4D-492A-A982-A6531DFFFB24}"/>
              </a:ext>
            </a:extLst>
          </p:cNvPr>
          <p:cNvSpPr txBox="1">
            <a:spLocks/>
          </p:cNvSpPr>
          <p:nvPr/>
        </p:nvSpPr>
        <p:spPr>
          <a:xfrm flipH="1">
            <a:off x="2513091" y="2717986"/>
            <a:ext cx="89566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Back End</a:t>
            </a:r>
          </a:p>
        </p:txBody>
      </p:sp>
      <p:sp>
        <p:nvSpPr>
          <p:cNvPr id="40" name="Google Shape;194;p34">
            <a:extLst>
              <a:ext uri="{FF2B5EF4-FFF2-40B4-BE49-F238E27FC236}">
                <a16:creationId xmlns:a16="http://schemas.microsoft.com/office/drawing/2014/main" id="{C2E82B70-AAD1-45C0-8E57-49BAA480A420}"/>
              </a:ext>
            </a:extLst>
          </p:cNvPr>
          <p:cNvSpPr txBox="1">
            <a:spLocks/>
          </p:cNvSpPr>
          <p:nvPr/>
        </p:nvSpPr>
        <p:spPr>
          <a:xfrm flipH="1">
            <a:off x="6098054" y="2506595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Christian Silva</a:t>
            </a:r>
          </a:p>
        </p:txBody>
      </p:sp>
      <p:sp>
        <p:nvSpPr>
          <p:cNvPr id="41" name="Google Shape;194;p34">
            <a:extLst>
              <a:ext uri="{FF2B5EF4-FFF2-40B4-BE49-F238E27FC236}">
                <a16:creationId xmlns:a16="http://schemas.microsoft.com/office/drawing/2014/main" id="{3AE39EC3-949A-445F-AF05-2CD59EBFEBDC}"/>
              </a:ext>
            </a:extLst>
          </p:cNvPr>
          <p:cNvSpPr txBox="1">
            <a:spLocks/>
          </p:cNvSpPr>
          <p:nvPr/>
        </p:nvSpPr>
        <p:spPr>
          <a:xfrm flipH="1">
            <a:off x="6115146" y="2717986"/>
            <a:ext cx="86810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Full Stack</a:t>
            </a:r>
          </a:p>
        </p:txBody>
      </p:sp>
      <p:sp>
        <p:nvSpPr>
          <p:cNvPr id="42" name="Google Shape;194;p34">
            <a:extLst>
              <a:ext uri="{FF2B5EF4-FFF2-40B4-BE49-F238E27FC236}">
                <a16:creationId xmlns:a16="http://schemas.microsoft.com/office/drawing/2014/main" id="{25A110CC-6204-4551-B79C-2240283E398D}"/>
              </a:ext>
            </a:extLst>
          </p:cNvPr>
          <p:cNvSpPr txBox="1">
            <a:spLocks/>
          </p:cNvSpPr>
          <p:nvPr/>
        </p:nvSpPr>
        <p:spPr>
          <a:xfrm flipH="1">
            <a:off x="9704546" y="2506595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Elias Nachle</a:t>
            </a:r>
          </a:p>
        </p:txBody>
      </p:sp>
      <p:sp>
        <p:nvSpPr>
          <p:cNvPr id="43" name="Google Shape;194;p34">
            <a:extLst>
              <a:ext uri="{FF2B5EF4-FFF2-40B4-BE49-F238E27FC236}">
                <a16:creationId xmlns:a16="http://schemas.microsoft.com/office/drawing/2014/main" id="{5C21082D-0CF8-47F5-B0D1-47B951B147AB}"/>
              </a:ext>
            </a:extLst>
          </p:cNvPr>
          <p:cNvSpPr txBox="1">
            <a:spLocks/>
          </p:cNvSpPr>
          <p:nvPr/>
        </p:nvSpPr>
        <p:spPr>
          <a:xfrm flipH="1">
            <a:off x="9721638" y="2717986"/>
            <a:ext cx="88711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Full Stack</a:t>
            </a:r>
          </a:p>
        </p:txBody>
      </p:sp>
      <p:sp>
        <p:nvSpPr>
          <p:cNvPr id="44" name="Google Shape;194;p34">
            <a:extLst>
              <a:ext uri="{FF2B5EF4-FFF2-40B4-BE49-F238E27FC236}">
                <a16:creationId xmlns:a16="http://schemas.microsoft.com/office/drawing/2014/main" id="{81866D65-3EA3-416E-B556-A3EDB42AD425}"/>
              </a:ext>
            </a:extLst>
          </p:cNvPr>
          <p:cNvSpPr txBox="1">
            <a:spLocks/>
          </p:cNvSpPr>
          <p:nvPr/>
        </p:nvSpPr>
        <p:spPr>
          <a:xfrm flipH="1">
            <a:off x="1050335" y="4398516"/>
            <a:ext cx="142857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Erick Lara</a:t>
            </a:r>
          </a:p>
        </p:txBody>
      </p:sp>
      <p:sp>
        <p:nvSpPr>
          <p:cNvPr id="45" name="Google Shape;194;p34">
            <a:extLst>
              <a:ext uri="{FF2B5EF4-FFF2-40B4-BE49-F238E27FC236}">
                <a16:creationId xmlns:a16="http://schemas.microsoft.com/office/drawing/2014/main" id="{742776FE-1F58-40D1-9994-09D4C9651B08}"/>
              </a:ext>
            </a:extLst>
          </p:cNvPr>
          <p:cNvSpPr txBox="1">
            <a:spLocks/>
          </p:cNvSpPr>
          <p:nvPr/>
        </p:nvSpPr>
        <p:spPr>
          <a:xfrm flipH="1">
            <a:off x="1602377" y="4614858"/>
            <a:ext cx="85089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Back End</a:t>
            </a:r>
          </a:p>
        </p:txBody>
      </p:sp>
      <p:sp>
        <p:nvSpPr>
          <p:cNvPr id="46" name="Google Shape;194;p34">
            <a:extLst>
              <a:ext uri="{FF2B5EF4-FFF2-40B4-BE49-F238E27FC236}">
                <a16:creationId xmlns:a16="http://schemas.microsoft.com/office/drawing/2014/main" id="{72061D16-B9AC-49A0-99A9-9A2AE9D72D25}"/>
              </a:ext>
            </a:extLst>
          </p:cNvPr>
          <p:cNvSpPr txBox="1">
            <a:spLocks/>
          </p:cNvSpPr>
          <p:nvPr/>
        </p:nvSpPr>
        <p:spPr>
          <a:xfrm flipH="1">
            <a:off x="4643844" y="4398516"/>
            <a:ext cx="142857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João Pedro</a:t>
            </a:r>
          </a:p>
        </p:txBody>
      </p:sp>
      <p:sp>
        <p:nvSpPr>
          <p:cNvPr id="47" name="Google Shape;194;p34">
            <a:extLst>
              <a:ext uri="{FF2B5EF4-FFF2-40B4-BE49-F238E27FC236}">
                <a16:creationId xmlns:a16="http://schemas.microsoft.com/office/drawing/2014/main" id="{9FF380BE-7334-42B2-8356-26E4260D21F4}"/>
              </a:ext>
            </a:extLst>
          </p:cNvPr>
          <p:cNvSpPr txBox="1">
            <a:spLocks/>
          </p:cNvSpPr>
          <p:nvPr/>
        </p:nvSpPr>
        <p:spPr>
          <a:xfrm flipH="1">
            <a:off x="5199017" y="4614858"/>
            <a:ext cx="84776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Back End</a:t>
            </a:r>
          </a:p>
        </p:txBody>
      </p:sp>
      <p:sp>
        <p:nvSpPr>
          <p:cNvPr id="48" name="Google Shape;194;p34">
            <a:extLst>
              <a:ext uri="{FF2B5EF4-FFF2-40B4-BE49-F238E27FC236}">
                <a16:creationId xmlns:a16="http://schemas.microsoft.com/office/drawing/2014/main" id="{0ACF3DBE-B30A-431D-802D-81A3B7063D36}"/>
              </a:ext>
            </a:extLst>
          </p:cNvPr>
          <p:cNvSpPr txBox="1">
            <a:spLocks/>
          </p:cNvSpPr>
          <p:nvPr/>
        </p:nvSpPr>
        <p:spPr>
          <a:xfrm flipH="1">
            <a:off x="8259509" y="4398516"/>
            <a:ext cx="1428572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Tais Fermino</a:t>
            </a:r>
          </a:p>
        </p:txBody>
      </p:sp>
      <p:sp>
        <p:nvSpPr>
          <p:cNvPr id="49" name="Google Shape;194;p34">
            <a:extLst>
              <a:ext uri="{FF2B5EF4-FFF2-40B4-BE49-F238E27FC236}">
                <a16:creationId xmlns:a16="http://schemas.microsoft.com/office/drawing/2014/main" id="{E04B720F-EB92-489A-A159-C53E458D0C90}"/>
              </a:ext>
            </a:extLst>
          </p:cNvPr>
          <p:cNvSpPr txBox="1">
            <a:spLocks/>
          </p:cNvSpPr>
          <p:nvPr/>
        </p:nvSpPr>
        <p:spPr>
          <a:xfrm flipH="1">
            <a:off x="8567225" y="4716084"/>
            <a:ext cx="1095218" cy="21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Front End</a:t>
            </a:r>
          </a:p>
        </p:txBody>
      </p:sp>
      <p:sp>
        <p:nvSpPr>
          <p:cNvPr id="53" name="Google Shape;173;p32">
            <a:extLst>
              <a:ext uri="{FF2B5EF4-FFF2-40B4-BE49-F238E27FC236}">
                <a16:creationId xmlns:a16="http://schemas.microsoft.com/office/drawing/2014/main" id="{A62D42DB-20E3-4925-8A0B-964D478799A2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63" name="Gráfico 62">
            <a:extLst>
              <a:ext uri="{FF2B5EF4-FFF2-40B4-BE49-F238E27FC236}">
                <a16:creationId xmlns:a16="http://schemas.microsoft.com/office/drawing/2014/main" id="{D6BDD906-9B83-40D5-911B-B1D4233792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744"/>
          <a:stretch/>
        </p:blipFill>
        <p:spPr>
          <a:xfrm>
            <a:off x="381261" y="265419"/>
            <a:ext cx="314739" cy="279349"/>
          </a:xfrm>
          <a:prstGeom prst="rect">
            <a:avLst/>
          </a:prstGeom>
        </p:spPr>
      </p:pic>
      <p:sp>
        <p:nvSpPr>
          <p:cNvPr id="64" name="Google Shape;192;p34">
            <a:extLst>
              <a:ext uri="{FF2B5EF4-FFF2-40B4-BE49-F238E27FC236}">
                <a16:creationId xmlns:a16="http://schemas.microsoft.com/office/drawing/2014/main" id="{61D48653-7C82-44BB-8539-47923AFE1AD6}"/>
              </a:ext>
            </a:extLst>
          </p:cNvPr>
          <p:cNvSpPr txBox="1">
            <a:spLocks/>
          </p:cNvSpPr>
          <p:nvPr/>
        </p:nvSpPr>
        <p:spPr>
          <a:xfrm>
            <a:off x="5501086" y="746983"/>
            <a:ext cx="1189824" cy="46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Time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9456AA5-B98E-404F-B043-4C220384EABC}"/>
              </a:ext>
            </a:extLst>
          </p:cNvPr>
          <p:cNvSpPr/>
          <p:nvPr/>
        </p:nvSpPr>
        <p:spPr>
          <a:xfrm>
            <a:off x="2120585" y="3315383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0B027-A6C5-4153-9362-275E1AB41A8E}"/>
              </a:ext>
            </a:extLst>
          </p:cNvPr>
          <p:cNvSpPr/>
          <p:nvPr/>
        </p:nvSpPr>
        <p:spPr>
          <a:xfrm>
            <a:off x="5712979" y="3315383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31EF19C-ED5D-4BB0-A730-E4BD5349D2F9}"/>
              </a:ext>
            </a:extLst>
          </p:cNvPr>
          <p:cNvSpPr/>
          <p:nvPr/>
        </p:nvSpPr>
        <p:spPr>
          <a:xfrm>
            <a:off x="9340358" y="3315383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D1F5E6CC-3C28-453B-82A9-CF49C06322B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1" t="31218" r="72146" b="31671"/>
          <a:stretch/>
        </p:blipFill>
        <p:spPr>
          <a:xfrm>
            <a:off x="9388005" y="3360005"/>
            <a:ext cx="175990" cy="1800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pic>
        <p:nvPicPr>
          <p:cNvPr id="52" name="Imagem 51" descr="Forma&#10;&#10;Descrição gerada automaticamente com confiança média">
            <a:extLst>
              <a:ext uri="{FF2B5EF4-FFF2-40B4-BE49-F238E27FC236}">
                <a16:creationId xmlns:a16="http://schemas.microsoft.com/office/drawing/2014/main" id="{3D68D53C-14F8-4545-9C23-0B7E6F27BBB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0232" b="9215"/>
          <a:stretch/>
        </p:blipFill>
        <p:spPr>
          <a:xfrm>
            <a:off x="2141851" y="3360005"/>
            <a:ext cx="211283" cy="171299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F65FBE47-4C49-4891-BDE8-F9E107DA703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0" t="20837" r="31714" b="30413"/>
          <a:stretch/>
        </p:blipFill>
        <p:spPr>
          <a:xfrm>
            <a:off x="5759045" y="3355410"/>
            <a:ext cx="177868" cy="194485"/>
          </a:xfrm>
          <a:prstGeom prst="rect">
            <a:avLst/>
          </a:prstGeom>
        </p:spPr>
      </p:pic>
      <p:sp>
        <p:nvSpPr>
          <p:cNvPr id="54" name="Elipse 53">
            <a:extLst>
              <a:ext uri="{FF2B5EF4-FFF2-40B4-BE49-F238E27FC236}">
                <a16:creationId xmlns:a16="http://schemas.microsoft.com/office/drawing/2014/main" id="{BD9B9E9A-84F5-4406-8E25-9F16BC2E5418}"/>
              </a:ext>
            </a:extLst>
          </p:cNvPr>
          <p:cNvSpPr/>
          <p:nvPr/>
        </p:nvSpPr>
        <p:spPr>
          <a:xfrm>
            <a:off x="11131638" y="5182224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5" name="Imagem 54" descr="Forma&#10;&#10;Descrição gerada automaticamente com confiança média">
            <a:extLst>
              <a:ext uri="{FF2B5EF4-FFF2-40B4-BE49-F238E27FC236}">
                <a16:creationId xmlns:a16="http://schemas.microsoft.com/office/drawing/2014/main" id="{B4E565A2-34E8-4698-B0F1-3FDAA09F4A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0232" b="9215"/>
          <a:stretch/>
        </p:blipFill>
        <p:spPr>
          <a:xfrm>
            <a:off x="11152904" y="5226846"/>
            <a:ext cx="211283" cy="171299"/>
          </a:xfrm>
          <a:prstGeom prst="rect">
            <a:avLst/>
          </a:prstGeom>
          <a:effectLst>
            <a:glow rad="1905000">
              <a:schemeClr val="bg2">
                <a:alpha val="6000"/>
              </a:schemeClr>
            </a:glow>
          </a:effectLst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96B9D329-A866-49BA-A720-2FCF7280B215}"/>
              </a:ext>
            </a:extLst>
          </p:cNvPr>
          <p:cNvSpPr/>
          <p:nvPr/>
        </p:nvSpPr>
        <p:spPr>
          <a:xfrm>
            <a:off x="7544084" y="5182224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 descr="Logotipo&#10;&#10;Descrição gerada automaticamente">
            <a:extLst>
              <a:ext uri="{FF2B5EF4-FFF2-40B4-BE49-F238E27FC236}">
                <a16:creationId xmlns:a16="http://schemas.microsoft.com/office/drawing/2014/main" id="{9ADD2289-6E7E-456C-BA02-EF77355390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1" t="31218" r="72146" b="31671"/>
          <a:stretch/>
        </p:blipFill>
        <p:spPr>
          <a:xfrm>
            <a:off x="7591731" y="5226846"/>
            <a:ext cx="175990" cy="1800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sp>
        <p:nvSpPr>
          <p:cNvPr id="58" name="Elipse 57">
            <a:extLst>
              <a:ext uri="{FF2B5EF4-FFF2-40B4-BE49-F238E27FC236}">
                <a16:creationId xmlns:a16="http://schemas.microsoft.com/office/drawing/2014/main" id="{D1F84505-2228-468A-B348-C7AFFDCA8767}"/>
              </a:ext>
            </a:extLst>
          </p:cNvPr>
          <p:cNvSpPr/>
          <p:nvPr/>
        </p:nvSpPr>
        <p:spPr>
          <a:xfrm>
            <a:off x="3930796" y="5181616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 descr="Logotipo&#10;&#10;Descrição gerada automaticamente">
            <a:extLst>
              <a:ext uri="{FF2B5EF4-FFF2-40B4-BE49-F238E27FC236}">
                <a16:creationId xmlns:a16="http://schemas.microsoft.com/office/drawing/2014/main" id="{8C6627EC-D102-49C5-B785-1F62EF4ED0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11" t="31218" r="72146" b="31671"/>
          <a:stretch/>
        </p:blipFill>
        <p:spPr>
          <a:xfrm>
            <a:off x="3978443" y="5226238"/>
            <a:ext cx="175990" cy="180000"/>
          </a:xfrm>
          <a:prstGeom prst="rect">
            <a:avLst/>
          </a:prstGeom>
          <a:effectLst>
            <a:glow>
              <a:schemeClr val="bg2">
                <a:alpha val="40000"/>
              </a:schemeClr>
            </a:glow>
          </a:effectLst>
        </p:spPr>
      </p:pic>
      <p:sp>
        <p:nvSpPr>
          <p:cNvPr id="60" name="Fluxograma: Processo Alternativo 19">
            <a:extLst>
              <a:ext uri="{FF2B5EF4-FFF2-40B4-BE49-F238E27FC236}">
                <a16:creationId xmlns:a16="http://schemas.microsoft.com/office/drawing/2014/main" id="{F8DFF03D-D3BF-44DD-820F-3D8A40CEEDB2}"/>
              </a:ext>
            </a:extLst>
          </p:cNvPr>
          <p:cNvSpPr/>
          <p:nvPr/>
        </p:nvSpPr>
        <p:spPr>
          <a:xfrm>
            <a:off x="5838825" y="1164881"/>
            <a:ext cx="514350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65" name="Gráfico 64">
            <a:extLst>
              <a:ext uri="{FF2B5EF4-FFF2-40B4-BE49-F238E27FC236}">
                <a16:creationId xmlns:a16="http://schemas.microsoft.com/office/drawing/2014/main" id="{0A42F145-9F90-496F-B68E-7AAE6A38927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2BD9C6EE-93F1-4646-A9BC-3C241ECFCEEF}"/>
              </a:ext>
            </a:extLst>
          </p:cNvPr>
          <p:cNvSpPr/>
          <p:nvPr/>
        </p:nvSpPr>
        <p:spPr>
          <a:xfrm>
            <a:off x="11296482" y="6109511"/>
            <a:ext cx="586738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rgbClr val="161616"/>
                </a:solidFill>
                <a:latin typeface="Montserrat" panose="00000500000000000000" pitchFamily="2" charset="0"/>
              </a:rPr>
              <a:t>C h r i s t i a n   S i l v a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9A9E9EF0-C60A-4C93-96CA-05EF964F9DCF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5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áfico 52">
            <a:extLst>
              <a:ext uri="{FF2B5EF4-FFF2-40B4-BE49-F238E27FC236}">
                <a16:creationId xmlns:a16="http://schemas.microsoft.com/office/drawing/2014/main" id="{20742095-2D67-43ED-940C-FAA4A0A9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CADED12-F4DF-43E5-9FF7-1B8C72B29B36}"/>
              </a:ext>
            </a:extLst>
          </p:cNvPr>
          <p:cNvSpPr/>
          <p:nvPr/>
        </p:nvSpPr>
        <p:spPr>
          <a:xfrm>
            <a:off x="6096000" y="0"/>
            <a:ext cx="3048000" cy="342899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Fluxograma: Processo Alternativo 19">
            <a:extLst>
              <a:ext uri="{FF2B5EF4-FFF2-40B4-BE49-F238E27FC236}">
                <a16:creationId xmlns:a16="http://schemas.microsoft.com/office/drawing/2014/main" id="{120F3974-09C8-4DA1-818C-1F1FFA9BF84A}"/>
              </a:ext>
            </a:extLst>
          </p:cNvPr>
          <p:cNvSpPr/>
          <p:nvPr/>
        </p:nvSpPr>
        <p:spPr>
          <a:xfrm>
            <a:off x="10398000" y="997517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2" name="Google Shape;194;p34">
            <a:extLst>
              <a:ext uri="{FF2B5EF4-FFF2-40B4-BE49-F238E27FC236}">
                <a16:creationId xmlns:a16="http://schemas.microsoft.com/office/drawing/2014/main" id="{94125886-1C4F-464E-AD6D-AF9E670E6AA1}"/>
              </a:ext>
            </a:extLst>
          </p:cNvPr>
          <p:cNvSpPr txBox="1">
            <a:spLocks/>
          </p:cNvSpPr>
          <p:nvPr/>
        </p:nvSpPr>
        <p:spPr>
          <a:xfrm flipH="1">
            <a:off x="9835144" y="1658294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Monitoramento</a:t>
            </a: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8EECEB34-28D4-4428-94C3-4F94AA10C2D7}"/>
              </a:ext>
            </a:extLst>
          </p:cNvPr>
          <p:cNvSpPr txBox="1">
            <a:spLocks/>
          </p:cNvSpPr>
          <p:nvPr/>
        </p:nvSpPr>
        <p:spPr>
          <a:xfrm flipH="1">
            <a:off x="9686163" y="1880200"/>
            <a:ext cx="2047288" cy="89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A falta de monitoramento na área técnica dificulta a resolução dos seus problemas;</a:t>
            </a:r>
          </a:p>
          <a:p>
            <a:pPr algn="ctr"/>
            <a:endParaRPr lang="pt-BR" sz="1000" dirty="0">
              <a:solidFill>
                <a:schemeClr val="tx1"/>
              </a:solidFill>
              <a:latin typeface="Montserrat" panose="020B0604020202020204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Fluxograma: Processo Alternativo 19">
            <a:extLst>
              <a:ext uri="{FF2B5EF4-FFF2-40B4-BE49-F238E27FC236}">
                <a16:creationId xmlns:a16="http://schemas.microsoft.com/office/drawing/2014/main" id="{533EA507-523C-4E13-A523-A154002B87B6}"/>
              </a:ext>
            </a:extLst>
          </p:cNvPr>
          <p:cNvSpPr/>
          <p:nvPr/>
        </p:nvSpPr>
        <p:spPr>
          <a:xfrm>
            <a:off x="7280328" y="4281554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6" name="Google Shape;194;p34">
            <a:extLst>
              <a:ext uri="{FF2B5EF4-FFF2-40B4-BE49-F238E27FC236}">
                <a16:creationId xmlns:a16="http://schemas.microsoft.com/office/drawing/2014/main" id="{E2BC9EB4-D951-41FA-98C4-DCE1F652F18D}"/>
              </a:ext>
            </a:extLst>
          </p:cNvPr>
          <p:cNvSpPr txBox="1">
            <a:spLocks/>
          </p:cNvSpPr>
          <p:nvPr/>
        </p:nvSpPr>
        <p:spPr>
          <a:xfrm flipH="1">
            <a:off x="6717473" y="4944290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Prejuízo</a:t>
            </a:r>
          </a:p>
        </p:txBody>
      </p:sp>
      <p:sp>
        <p:nvSpPr>
          <p:cNvPr id="37" name="Google Shape;194;p34">
            <a:extLst>
              <a:ext uri="{FF2B5EF4-FFF2-40B4-BE49-F238E27FC236}">
                <a16:creationId xmlns:a16="http://schemas.microsoft.com/office/drawing/2014/main" id="{AD7881D5-DF3E-40F9-8F53-8D65E59D3AD2}"/>
              </a:ext>
            </a:extLst>
          </p:cNvPr>
          <p:cNvSpPr txBox="1">
            <a:spLocks/>
          </p:cNvSpPr>
          <p:nvPr/>
        </p:nvSpPr>
        <p:spPr>
          <a:xfrm flipH="1">
            <a:off x="6336523" y="5208187"/>
            <a:ext cx="2427611" cy="102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O mal funcionamento dos totens tem uma perda diária de R$800 para o dono da franquia, já que cada equipamento varia de 2 mil até 23 mil reais.</a:t>
            </a:r>
          </a:p>
          <a:p>
            <a:pPr algn="ctr"/>
            <a:endParaRPr lang="pt-BR" sz="1000" dirty="0">
              <a:solidFill>
                <a:schemeClr val="tx1"/>
              </a:solidFill>
              <a:latin typeface="Montserrat" panose="020B0604020202020204" pitchFamily="2" charset="0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DD11A22-C00F-4EE5-A42E-65102CA9579C}"/>
              </a:ext>
            </a:extLst>
          </p:cNvPr>
          <p:cNvSpPr txBox="1"/>
          <p:nvPr/>
        </p:nvSpPr>
        <p:spPr>
          <a:xfrm>
            <a:off x="875465" y="823051"/>
            <a:ext cx="955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Pesquisa</a:t>
            </a:r>
          </a:p>
        </p:txBody>
      </p:sp>
      <p:sp>
        <p:nvSpPr>
          <p:cNvPr id="42" name="Fluxograma: Processo Alternativo 19">
            <a:extLst>
              <a:ext uri="{FF2B5EF4-FFF2-40B4-BE49-F238E27FC236}">
                <a16:creationId xmlns:a16="http://schemas.microsoft.com/office/drawing/2014/main" id="{6AD0C079-2909-4EEE-9882-95450F29FADC}"/>
              </a:ext>
            </a:extLst>
          </p:cNvPr>
          <p:cNvSpPr/>
          <p:nvPr/>
        </p:nvSpPr>
        <p:spPr>
          <a:xfrm flipV="1">
            <a:off x="975164" y="1092450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43" name="Google Shape;192;p34">
            <a:extLst>
              <a:ext uri="{FF2B5EF4-FFF2-40B4-BE49-F238E27FC236}">
                <a16:creationId xmlns:a16="http://schemas.microsoft.com/office/drawing/2014/main" id="{D38F080E-6277-45DC-A3E6-5A3999C4577D}"/>
              </a:ext>
            </a:extLst>
          </p:cNvPr>
          <p:cNvSpPr txBox="1">
            <a:spLocks/>
          </p:cNvSpPr>
          <p:nvPr/>
        </p:nvSpPr>
        <p:spPr>
          <a:xfrm>
            <a:off x="875465" y="1408788"/>
            <a:ext cx="3735804" cy="132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rgbClr val="161616"/>
                </a:solidFill>
                <a:latin typeface="Montserrat ExtraBold" panose="00000900000000000000" pitchFamily="2" charset="0"/>
              </a:rPr>
              <a:t>Evolução do setor de fast-food no Brasil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529EA63-EB5A-4BEC-AEFE-35D5DA7B8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488" y="4389713"/>
            <a:ext cx="323681" cy="32368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E8394FF-59D8-4AB6-AC15-0497B9ECD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2575" y="1082093"/>
            <a:ext cx="370848" cy="370848"/>
          </a:xfrm>
          <a:prstGeom prst="rect">
            <a:avLst/>
          </a:prstGeom>
        </p:spPr>
      </p:pic>
      <p:sp>
        <p:nvSpPr>
          <p:cNvPr id="65" name="Google Shape;194;p34">
            <a:extLst>
              <a:ext uri="{FF2B5EF4-FFF2-40B4-BE49-F238E27FC236}">
                <a16:creationId xmlns:a16="http://schemas.microsoft.com/office/drawing/2014/main" id="{4750B6A6-33C1-4B19-811A-D0FA609C89B1}"/>
              </a:ext>
            </a:extLst>
          </p:cNvPr>
          <p:cNvSpPr txBox="1">
            <a:spLocks/>
          </p:cNvSpPr>
          <p:nvPr/>
        </p:nvSpPr>
        <p:spPr>
          <a:xfrm flipH="1">
            <a:off x="879233" y="2827709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500</a:t>
            </a:r>
          </a:p>
        </p:txBody>
      </p:sp>
      <p:sp>
        <p:nvSpPr>
          <p:cNvPr id="66" name="Google Shape;194;p34">
            <a:extLst>
              <a:ext uri="{FF2B5EF4-FFF2-40B4-BE49-F238E27FC236}">
                <a16:creationId xmlns:a16="http://schemas.microsoft.com/office/drawing/2014/main" id="{D6D6E296-44FE-4A45-8352-8554EBBB9CF4}"/>
              </a:ext>
            </a:extLst>
          </p:cNvPr>
          <p:cNvSpPr txBox="1">
            <a:spLocks/>
          </p:cNvSpPr>
          <p:nvPr/>
        </p:nvSpPr>
        <p:spPr>
          <a:xfrm flipH="1">
            <a:off x="879232" y="3393211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400</a:t>
            </a:r>
          </a:p>
        </p:txBody>
      </p:sp>
      <p:sp>
        <p:nvSpPr>
          <p:cNvPr id="67" name="Google Shape;194;p34">
            <a:extLst>
              <a:ext uri="{FF2B5EF4-FFF2-40B4-BE49-F238E27FC236}">
                <a16:creationId xmlns:a16="http://schemas.microsoft.com/office/drawing/2014/main" id="{B67EB69E-B84E-4AC7-8A58-E4985EA00817}"/>
              </a:ext>
            </a:extLst>
          </p:cNvPr>
          <p:cNvSpPr txBox="1">
            <a:spLocks/>
          </p:cNvSpPr>
          <p:nvPr/>
        </p:nvSpPr>
        <p:spPr>
          <a:xfrm flipH="1">
            <a:off x="875465" y="3959338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300</a:t>
            </a:r>
          </a:p>
        </p:txBody>
      </p:sp>
      <p:sp>
        <p:nvSpPr>
          <p:cNvPr id="68" name="Google Shape;194;p34">
            <a:extLst>
              <a:ext uri="{FF2B5EF4-FFF2-40B4-BE49-F238E27FC236}">
                <a16:creationId xmlns:a16="http://schemas.microsoft.com/office/drawing/2014/main" id="{7A7853B2-35D3-418B-8C9D-3770EEE2246A}"/>
              </a:ext>
            </a:extLst>
          </p:cNvPr>
          <p:cNvSpPr txBox="1">
            <a:spLocks/>
          </p:cNvSpPr>
          <p:nvPr/>
        </p:nvSpPr>
        <p:spPr>
          <a:xfrm flipH="1">
            <a:off x="875464" y="4524840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200</a:t>
            </a:r>
          </a:p>
        </p:txBody>
      </p:sp>
      <p:sp>
        <p:nvSpPr>
          <p:cNvPr id="69" name="Google Shape;194;p34">
            <a:extLst>
              <a:ext uri="{FF2B5EF4-FFF2-40B4-BE49-F238E27FC236}">
                <a16:creationId xmlns:a16="http://schemas.microsoft.com/office/drawing/2014/main" id="{80A14804-4263-4AFD-92D5-0B733B9890EF}"/>
              </a:ext>
            </a:extLst>
          </p:cNvPr>
          <p:cNvSpPr txBox="1">
            <a:spLocks/>
          </p:cNvSpPr>
          <p:nvPr/>
        </p:nvSpPr>
        <p:spPr>
          <a:xfrm flipH="1">
            <a:off x="875464" y="5089958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</a:t>
            </a:r>
          </a:p>
        </p:txBody>
      </p:sp>
      <p:sp>
        <p:nvSpPr>
          <p:cNvPr id="70" name="Google Shape;194;p34">
            <a:extLst>
              <a:ext uri="{FF2B5EF4-FFF2-40B4-BE49-F238E27FC236}">
                <a16:creationId xmlns:a16="http://schemas.microsoft.com/office/drawing/2014/main" id="{CB5C997B-FA7B-4CEF-8FC3-BD678481E1C0}"/>
              </a:ext>
            </a:extLst>
          </p:cNvPr>
          <p:cNvSpPr txBox="1">
            <a:spLocks/>
          </p:cNvSpPr>
          <p:nvPr/>
        </p:nvSpPr>
        <p:spPr>
          <a:xfrm flipH="1">
            <a:off x="1041143" y="5655460"/>
            <a:ext cx="308190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</a:t>
            </a:r>
          </a:p>
        </p:txBody>
      </p:sp>
      <p:sp>
        <p:nvSpPr>
          <p:cNvPr id="71" name="Google Shape;194;p34">
            <a:extLst>
              <a:ext uri="{FF2B5EF4-FFF2-40B4-BE49-F238E27FC236}">
                <a16:creationId xmlns:a16="http://schemas.microsoft.com/office/drawing/2014/main" id="{010C8E00-71DD-42F9-AF5B-592C41816C0B}"/>
              </a:ext>
            </a:extLst>
          </p:cNvPr>
          <p:cNvSpPr txBox="1">
            <a:spLocks/>
          </p:cNvSpPr>
          <p:nvPr/>
        </p:nvSpPr>
        <p:spPr>
          <a:xfrm flipH="1">
            <a:off x="1401155" y="5802665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2014</a:t>
            </a:r>
          </a:p>
        </p:txBody>
      </p:sp>
      <p:sp>
        <p:nvSpPr>
          <p:cNvPr id="72" name="Google Shape;194;p34">
            <a:extLst>
              <a:ext uri="{FF2B5EF4-FFF2-40B4-BE49-F238E27FC236}">
                <a16:creationId xmlns:a16="http://schemas.microsoft.com/office/drawing/2014/main" id="{3A020D0C-2C68-42F7-B213-5C8A097ACFEF}"/>
              </a:ext>
            </a:extLst>
          </p:cNvPr>
          <p:cNvSpPr txBox="1">
            <a:spLocks/>
          </p:cNvSpPr>
          <p:nvPr/>
        </p:nvSpPr>
        <p:spPr>
          <a:xfrm flipH="1">
            <a:off x="2159215" y="5798668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2015</a:t>
            </a:r>
          </a:p>
        </p:txBody>
      </p:sp>
      <p:sp>
        <p:nvSpPr>
          <p:cNvPr id="73" name="Google Shape;194;p34">
            <a:extLst>
              <a:ext uri="{FF2B5EF4-FFF2-40B4-BE49-F238E27FC236}">
                <a16:creationId xmlns:a16="http://schemas.microsoft.com/office/drawing/2014/main" id="{C44CA8FC-5B5A-4D35-B9FC-CE6303816028}"/>
              </a:ext>
            </a:extLst>
          </p:cNvPr>
          <p:cNvSpPr txBox="1">
            <a:spLocks/>
          </p:cNvSpPr>
          <p:nvPr/>
        </p:nvSpPr>
        <p:spPr>
          <a:xfrm flipH="1">
            <a:off x="2925155" y="5796899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2016</a:t>
            </a:r>
          </a:p>
        </p:txBody>
      </p:sp>
      <p:sp>
        <p:nvSpPr>
          <p:cNvPr id="74" name="Google Shape;194;p34">
            <a:extLst>
              <a:ext uri="{FF2B5EF4-FFF2-40B4-BE49-F238E27FC236}">
                <a16:creationId xmlns:a16="http://schemas.microsoft.com/office/drawing/2014/main" id="{E8A59F1A-C176-4F12-9BE2-002617EAF94C}"/>
              </a:ext>
            </a:extLst>
          </p:cNvPr>
          <p:cNvSpPr txBox="1">
            <a:spLocks/>
          </p:cNvSpPr>
          <p:nvPr/>
        </p:nvSpPr>
        <p:spPr>
          <a:xfrm flipH="1">
            <a:off x="3683215" y="5792902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2017</a:t>
            </a:r>
          </a:p>
        </p:txBody>
      </p:sp>
      <p:sp>
        <p:nvSpPr>
          <p:cNvPr id="75" name="Google Shape;194;p34">
            <a:extLst>
              <a:ext uri="{FF2B5EF4-FFF2-40B4-BE49-F238E27FC236}">
                <a16:creationId xmlns:a16="http://schemas.microsoft.com/office/drawing/2014/main" id="{6C6FEB1C-9B26-40C0-8EB6-813F034A8400}"/>
              </a:ext>
            </a:extLst>
          </p:cNvPr>
          <p:cNvSpPr txBox="1">
            <a:spLocks/>
          </p:cNvSpPr>
          <p:nvPr/>
        </p:nvSpPr>
        <p:spPr>
          <a:xfrm flipH="1">
            <a:off x="4435740" y="5796899"/>
            <a:ext cx="50439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2018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F32C8863-E056-4268-8103-65E8D8776A24}"/>
              </a:ext>
            </a:extLst>
          </p:cNvPr>
          <p:cNvCxnSpPr>
            <a:cxnSpLocks/>
          </p:cNvCxnSpPr>
          <p:nvPr/>
        </p:nvCxnSpPr>
        <p:spPr>
          <a:xfrm>
            <a:off x="1314497" y="2981994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9424A594-7553-4B38-9FDD-1C91BD2330EF}"/>
              </a:ext>
            </a:extLst>
          </p:cNvPr>
          <p:cNvCxnSpPr>
            <a:cxnSpLocks/>
          </p:cNvCxnSpPr>
          <p:nvPr/>
        </p:nvCxnSpPr>
        <p:spPr>
          <a:xfrm>
            <a:off x="1314497" y="3547363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9397EFB-4D23-4F0A-A638-035E9C08D3DE}"/>
              </a:ext>
            </a:extLst>
          </p:cNvPr>
          <p:cNvCxnSpPr>
            <a:cxnSpLocks/>
          </p:cNvCxnSpPr>
          <p:nvPr/>
        </p:nvCxnSpPr>
        <p:spPr>
          <a:xfrm>
            <a:off x="1314497" y="4109066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D594667-9228-44C6-B3DD-6858BDC8A054}"/>
              </a:ext>
            </a:extLst>
          </p:cNvPr>
          <p:cNvCxnSpPr>
            <a:cxnSpLocks/>
          </p:cNvCxnSpPr>
          <p:nvPr/>
        </p:nvCxnSpPr>
        <p:spPr>
          <a:xfrm>
            <a:off x="1314497" y="4680411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24ACDD94-57C3-495B-88BB-49E44617CCE9}"/>
              </a:ext>
            </a:extLst>
          </p:cNvPr>
          <p:cNvCxnSpPr>
            <a:cxnSpLocks/>
          </p:cNvCxnSpPr>
          <p:nvPr/>
        </p:nvCxnSpPr>
        <p:spPr>
          <a:xfrm>
            <a:off x="1314497" y="5250819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>
            <a:extLst>
              <a:ext uri="{FF2B5EF4-FFF2-40B4-BE49-F238E27FC236}">
                <a16:creationId xmlns:a16="http://schemas.microsoft.com/office/drawing/2014/main" id="{1F3EF38C-AD69-4151-80FD-3C487646A854}"/>
              </a:ext>
            </a:extLst>
          </p:cNvPr>
          <p:cNvSpPr/>
          <p:nvPr/>
        </p:nvSpPr>
        <p:spPr>
          <a:xfrm>
            <a:off x="2896368" y="3254824"/>
            <a:ext cx="540000" cy="2545318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006A31B2-B77A-41B0-8C90-88F565D14E49}"/>
              </a:ext>
            </a:extLst>
          </p:cNvPr>
          <p:cNvSpPr/>
          <p:nvPr/>
        </p:nvSpPr>
        <p:spPr>
          <a:xfrm>
            <a:off x="1374258" y="3393211"/>
            <a:ext cx="540000" cy="2410466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ECBC89E8-3AA9-4523-9473-CA453EE0892B}"/>
              </a:ext>
            </a:extLst>
          </p:cNvPr>
          <p:cNvSpPr/>
          <p:nvPr/>
        </p:nvSpPr>
        <p:spPr>
          <a:xfrm>
            <a:off x="2141015" y="3326674"/>
            <a:ext cx="540000" cy="2477003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B1F8BB46-963F-4B05-98A2-FF4CBBF6199F}"/>
              </a:ext>
            </a:extLst>
          </p:cNvPr>
          <p:cNvSpPr/>
          <p:nvPr/>
        </p:nvSpPr>
        <p:spPr>
          <a:xfrm>
            <a:off x="3659073" y="3165885"/>
            <a:ext cx="540000" cy="2631614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84205095-397D-4E8A-A526-F52EC139273C}"/>
              </a:ext>
            </a:extLst>
          </p:cNvPr>
          <p:cNvSpPr/>
          <p:nvPr/>
        </p:nvSpPr>
        <p:spPr>
          <a:xfrm>
            <a:off x="4425831" y="3071551"/>
            <a:ext cx="540000" cy="2741104"/>
          </a:xfrm>
          <a:prstGeom prst="rect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6" name="Google Shape;194;p34">
            <a:extLst>
              <a:ext uri="{FF2B5EF4-FFF2-40B4-BE49-F238E27FC236}">
                <a16:creationId xmlns:a16="http://schemas.microsoft.com/office/drawing/2014/main" id="{296F07A3-B928-4CCC-AA8C-D80F2D66B4A5}"/>
              </a:ext>
            </a:extLst>
          </p:cNvPr>
          <p:cNvSpPr txBox="1">
            <a:spLocks/>
          </p:cNvSpPr>
          <p:nvPr/>
        </p:nvSpPr>
        <p:spPr>
          <a:xfrm flipH="1">
            <a:off x="893257" y="6140289"/>
            <a:ext cx="1387932" cy="2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Fonte: Globo.com</a:t>
            </a: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C436DCAB-3D22-42B8-81B0-5303891CCB4B}"/>
              </a:ext>
            </a:extLst>
          </p:cNvPr>
          <p:cNvSpPr/>
          <p:nvPr/>
        </p:nvSpPr>
        <p:spPr>
          <a:xfrm>
            <a:off x="9161396" y="3431360"/>
            <a:ext cx="3039302" cy="3428996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1D1C579-02E9-41DE-A327-6777E912C355}"/>
              </a:ext>
            </a:extLst>
          </p:cNvPr>
          <p:cNvSpPr/>
          <p:nvPr/>
        </p:nvSpPr>
        <p:spPr>
          <a:xfrm>
            <a:off x="6104698" y="0"/>
            <a:ext cx="3039302" cy="342899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65083442-A160-4BF4-81C7-D45A0F090624}"/>
              </a:ext>
            </a:extLst>
          </p:cNvPr>
          <p:cNvSpPr/>
          <p:nvPr/>
        </p:nvSpPr>
        <p:spPr>
          <a:xfrm>
            <a:off x="9566799" y="3509007"/>
            <a:ext cx="238728" cy="703267"/>
          </a:xfrm>
          <a:prstGeom prst="rect">
            <a:avLst/>
          </a:prstGeom>
          <a:solidFill>
            <a:srgbClr val="EFF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FAF0086E-E35C-4C90-AEF2-99F8FDFF1FA7}"/>
              </a:ext>
            </a:extLst>
          </p:cNvPr>
          <p:cNvSpPr/>
          <p:nvPr/>
        </p:nvSpPr>
        <p:spPr>
          <a:xfrm>
            <a:off x="9152685" y="3426640"/>
            <a:ext cx="3048019" cy="3435461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B6BC6E7A-3F85-4255-B55E-41469EA6142F}"/>
              </a:ext>
            </a:extLst>
          </p:cNvPr>
          <p:cNvSpPr/>
          <p:nvPr/>
        </p:nvSpPr>
        <p:spPr>
          <a:xfrm>
            <a:off x="11296482" y="6109511"/>
            <a:ext cx="586738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rgbClr val="161616"/>
                </a:solidFill>
                <a:latin typeface="Montserrat" panose="00000500000000000000" pitchFamily="2" charset="0"/>
              </a:rPr>
              <a:t>C h r i s t i a n   S i l v a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A65F085C-D167-4749-8E4B-8EEDC1A15D1E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Google Shape;173;p32">
            <a:extLst>
              <a:ext uri="{FF2B5EF4-FFF2-40B4-BE49-F238E27FC236}">
                <a16:creationId xmlns:a16="http://schemas.microsoft.com/office/drawing/2014/main" id="{219C041A-BFF7-4B53-84F4-531AF358E12D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CA58398C-88B7-40EB-B629-37ECCBFEA6C6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51F09848-B9B0-40E7-86C7-94BC8C59A6F5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3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13A93CAE-D255-49D9-A192-B4A95B612538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Google Shape;173;p32">
            <a:extLst>
              <a:ext uri="{FF2B5EF4-FFF2-40B4-BE49-F238E27FC236}">
                <a16:creationId xmlns:a16="http://schemas.microsoft.com/office/drawing/2014/main" id="{F5A6B815-0B0E-44B5-92AE-64EA0CD4A985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491B407-306A-4237-8E39-4A0E368193F5}"/>
              </a:ext>
            </a:extLst>
          </p:cNvPr>
          <p:cNvCxnSpPr>
            <a:cxnSpLocks/>
          </p:cNvCxnSpPr>
          <p:nvPr/>
        </p:nvCxnSpPr>
        <p:spPr>
          <a:xfrm>
            <a:off x="1322005" y="5803823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83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73;p32">
            <a:extLst>
              <a:ext uri="{FF2B5EF4-FFF2-40B4-BE49-F238E27FC236}">
                <a16:creationId xmlns:a16="http://schemas.microsoft.com/office/drawing/2014/main" id="{42FB4A3B-C930-476F-A027-F525649FE077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1F524E3-9D52-458B-989F-D246A014BCDC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70B44EED-6491-4964-8B9C-3D5B3E46DFC1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4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FB3C9BBA-9E57-483D-B8D2-C879FEDB12E6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B45357B-D8C0-4016-9BA1-69DC0093FA54}"/>
              </a:ext>
            </a:extLst>
          </p:cNvPr>
          <p:cNvSpPr/>
          <p:nvPr/>
        </p:nvSpPr>
        <p:spPr>
          <a:xfrm>
            <a:off x="1473828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1D67134C-9C25-414E-9806-29A607B5A343}"/>
              </a:ext>
            </a:extLst>
          </p:cNvPr>
          <p:cNvSpPr/>
          <p:nvPr/>
        </p:nvSpPr>
        <p:spPr>
          <a:xfrm>
            <a:off x="1473828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6AE9FF32-0ABD-4F78-B735-4AF875180318}"/>
              </a:ext>
            </a:extLst>
          </p:cNvPr>
          <p:cNvSpPr/>
          <p:nvPr/>
        </p:nvSpPr>
        <p:spPr>
          <a:xfrm>
            <a:off x="3918245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79F45148-8D5A-4374-ACC0-8B6D6A0B01CC}"/>
              </a:ext>
            </a:extLst>
          </p:cNvPr>
          <p:cNvSpPr/>
          <p:nvPr/>
        </p:nvSpPr>
        <p:spPr>
          <a:xfrm>
            <a:off x="3918245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776D848E-F1EC-46D6-B225-9580E4AEBEC4}"/>
              </a:ext>
            </a:extLst>
          </p:cNvPr>
          <p:cNvSpPr/>
          <p:nvPr/>
        </p:nvSpPr>
        <p:spPr>
          <a:xfrm>
            <a:off x="6362662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827F5E69-BE68-44F9-83E5-B8E750B3CF48}"/>
              </a:ext>
            </a:extLst>
          </p:cNvPr>
          <p:cNvSpPr/>
          <p:nvPr/>
        </p:nvSpPr>
        <p:spPr>
          <a:xfrm>
            <a:off x="6362662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BBD319E-DD20-4D43-9228-7949BF6356D0}"/>
              </a:ext>
            </a:extLst>
          </p:cNvPr>
          <p:cNvSpPr/>
          <p:nvPr/>
        </p:nvSpPr>
        <p:spPr>
          <a:xfrm>
            <a:off x="8807079" y="946503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D2FCF5AB-C2E8-4453-A2B9-85D93FED2F46}"/>
              </a:ext>
            </a:extLst>
          </p:cNvPr>
          <p:cNvSpPr/>
          <p:nvPr/>
        </p:nvSpPr>
        <p:spPr>
          <a:xfrm>
            <a:off x="8807079" y="3575065"/>
            <a:ext cx="2144389" cy="2356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" name="Google Shape;173;p32">
            <a:extLst>
              <a:ext uri="{FF2B5EF4-FFF2-40B4-BE49-F238E27FC236}">
                <a16:creationId xmlns:a16="http://schemas.microsoft.com/office/drawing/2014/main" id="{5D877515-5BCB-41DA-8997-195199232FA6}"/>
              </a:ext>
            </a:extLst>
          </p:cNvPr>
          <p:cNvSpPr txBox="1">
            <a:spLocks/>
          </p:cNvSpPr>
          <p:nvPr/>
        </p:nvSpPr>
        <p:spPr>
          <a:xfrm>
            <a:off x="1504275" y="1089414"/>
            <a:ext cx="2083494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Minhas máquinas estão tendo falhas constantes, gerando grandes filas e frustando os clientes.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6" name="Gráfico 105">
            <a:extLst>
              <a:ext uri="{FF2B5EF4-FFF2-40B4-BE49-F238E27FC236}">
                <a16:creationId xmlns:a16="http://schemas.microsoft.com/office/drawing/2014/main" id="{BD49DE98-5C20-4EA0-9CFC-37582767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610" r="9359"/>
          <a:stretch/>
        </p:blipFill>
        <p:spPr>
          <a:xfrm>
            <a:off x="2164499" y="2014537"/>
            <a:ext cx="448098" cy="976174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:a16="http://schemas.microsoft.com/office/drawing/2014/main" id="{E844399D-C451-4803-A1EE-2C51C5D5B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9605" t="16470" r="13953"/>
          <a:stretch/>
        </p:blipFill>
        <p:spPr>
          <a:xfrm>
            <a:off x="2672183" y="2174057"/>
            <a:ext cx="301432" cy="823148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:a16="http://schemas.microsoft.com/office/drawing/2014/main" id="{ECB5BC5D-177D-4060-A4E3-A6DC8B2F68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4820" t="32447" r="-667"/>
          <a:stretch/>
        </p:blipFill>
        <p:spPr>
          <a:xfrm>
            <a:off x="3051746" y="2167125"/>
            <a:ext cx="454981" cy="823148"/>
          </a:xfrm>
          <a:prstGeom prst="rect">
            <a:avLst/>
          </a:prstGeom>
        </p:spPr>
      </p:pic>
      <p:sp>
        <p:nvSpPr>
          <p:cNvPr id="111" name="Google Shape;173;p32">
            <a:extLst>
              <a:ext uri="{FF2B5EF4-FFF2-40B4-BE49-F238E27FC236}">
                <a16:creationId xmlns:a16="http://schemas.microsoft.com/office/drawing/2014/main" id="{8FCC661E-7D4A-4FEE-8B53-72724E7F5EA8}"/>
              </a:ext>
            </a:extLst>
          </p:cNvPr>
          <p:cNvSpPr txBox="1">
            <a:spLocks/>
          </p:cNvSpPr>
          <p:nvPr/>
        </p:nvSpPr>
        <p:spPr>
          <a:xfrm>
            <a:off x="3939065" y="1090377"/>
            <a:ext cx="2102748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Não tenho nenhuma forma de prever essas falhas, logo quando acontecem o reparo demora.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9064EAA6-6BB8-4FC9-AB3D-55B935837A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37149" b="21137"/>
          <a:stretch/>
        </p:blipFill>
        <p:spPr>
          <a:xfrm>
            <a:off x="4539940" y="1941041"/>
            <a:ext cx="947346" cy="1033981"/>
          </a:xfrm>
          <a:prstGeom prst="rect">
            <a:avLst/>
          </a:prstGeom>
        </p:spPr>
      </p:pic>
      <p:sp>
        <p:nvSpPr>
          <p:cNvPr id="113" name="Google Shape;173;p32">
            <a:extLst>
              <a:ext uri="{FF2B5EF4-FFF2-40B4-BE49-F238E27FC236}">
                <a16:creationId xmlns:a16="http://schemas.microsoft.com/office/drawing/2014/main" id="{2DAD7ED0-FF5F-4AA0-88C2-FC6F283EF7F1}"/>
              </a:ext>
            </a:extLst>
          </p:cNvPr>
          <p:cNvSpPr txBox="1">
            <a:spLocks/>
          </p:cNvSpPr>
          <p:nvPr/>
        </p:nvSpPr>
        <p:spPr>
          <a:xfrm>
            <a:off x="6370754" y="1089414"/>
            <a:ext cx="2123570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Cadastro minha franquia no Request, assim eles me ajudam no monitoramento das minhas máquinas.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4" name="Gráfico 113">
            <a:extLst>
              <a:ext uri="{FF2B5EF4-FFF2-40B4-BE49-F238E27FC236}">
                <a16:creationId xmlns:a16="http://schemas.microsoft.com/office/drawing/2014/main" id="{28473E25-E4FC-409E-A6BB-E3CA0B04C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1405" y="1910416"/>
            <a:ext cx="1075856" cy="1078744"/>
          </a:xfrm>
          <a:prstGeom prst="rect">
            <a:avLst/>
          </a:prstGeom>
        </p:spPr>
      </p:pic>
      <p:sp>
        <p:nvSpPr>
          <p:cNvPr id="115" name="Retângulo 114">
            <a:extLst>
              <a:ext uri="{FF2B5EF4-FFF2-40B4-BE49-F238E27FC236}">
                <a16:creationId xmlns:a16="http://schemas.microsoft.com/office/drawing/2014/main" id="{2BB1FF8A-1A5D-48D3-B19F-E1F92A1D9221}"/>
              </a:ext>
            </a:extLst>
          </p:cNvPr>
          <p:cNvSpPr/>
          <p:nvPr/>
        </p:nvSpPr>
        <p:spPr>
          <a:xfrm>
            <a:off x="7313282" y="2167125"/>
            <a:ext cx="238511" cy="2295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6" name="Gráfico 115">
            <a:extLst>
              <a:ext uri="{FF2B5EF4-FFF2-40B4-BE49-F238E27FC236}">
                <a16:creationId xmlns:a16="http://schemas.microsoft.com/office/drawing/2014/main" id="{04FA16D9-67B2-4C73-910F-D36252D7C44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849" t="35558" r="73937" b="29426"/>
          <a:stretch/>
        </p:blipFill>
        <p:spPr>
          <a:xfrm>
            <a:off x="7371918" y="2210529"/>
            <a:ext cx="121237" cy="159051"/>
          </a:xfrm>
          <a:prstGeom prst="rect">
            <a:avLst/>
          </a:prstGeom>
        </p:spPr>
      </p:pic>
      <p:sp>
        <p:nvSpPr>
          <p:cNvPr id="117" name="Google Shape;173;p32">
            <a:extLst>
              <a:ext uri="{FF2B5EF4-FFF2-40B4-BE49-F238E27FC236}">
                <a16:creationId xmlns:a16="http://schemas.microsoft.com/office/drawing/2014/main" id="{AADBDF5F-B3AA-41B2-A154-9E0A81D9B5F5}"/>
              </a:ext>
            </a:extLst>
          </p:cNvPr>
          <p:cNvSpPr txBox="1">
            <a:spLocks/>
          </p:cNvSpPr>
          <p:nvPr/>
        </p:nvSpPr>
        <p:spPr>
          <a:xfrm>
            <a:off x="8836592" y="1089414"/>
            <a:ext cx="2085361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Com o Request a equipe de TI tem acesso a informações que facilitam a resolução dos chamados.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18" name="Gráfico 117">
            <a:extLst>
              <a:ext uri="{FF2B5EF4-FFF2-40B4-BE49-F238E27FC236}">
                <a16:creationId xmlns:a16="http://schemas.microsoft.com/office/drawing/2014/main" id="{1575B436-A41E-471C-BC42-80E4DA528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4595"/>
          <a:stretch/>
        </p:blipFill>
        <p:spPr>
          <a:xfrm>
            <a:off x="9320476" y="1798512"/>
            <a:ext cx="1005473" cy="921128"/>
          </a:xfrm>
          <a:prstGeom prst="rect">
            <a:avLst/>
          </a:prstGeom>
        </p:spPr>
      </p:pic>
      <p:pic>
        <p:nvPicPr>
          <p:cNvPr id="119" name="Gráfico 118">
            <a:extLst>
              <a:ext uri="{FF2B5EF4-FFF2-40B4-BE49-F238E27FC236}">
                <a16:creationId xmlns:a16="http://schemas.microsoft.com/office/drawing/2014/main" id="{E56E5A71-9C6B-46F4-8974-C4540BF5CD0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9735" r="41028"/>
          <a:stretch/>
        </p:blipFill>
        <p:spPr>
          <a:xfrm>
            <a:off x="9996159" y="2400932"/>
            <a:ext cx="437050" cy="574091"/>
          </a:xfrm>
          <a:prstGeom prst="rect">
            <a:avLst/>
          </a:prstGeom>
        </p:spPr>
      </p:pic>
      <p:pic>
        <p:nvPicPr>
          <p:cNvPr id="120" name="Gráfico 119">
            <a:extLst>
              <a:ext uri="{FF2B5EF4-FFF2-40B4-BE49-F238E27FC236}">
                <a16:creationId xmlns:a16="http://schemas.microsoft.com/office/drawing/2014/main" id="{99B5077F-ED87-485B-A1DC-BEAF274AEE1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31" r="-6425"/>
          <a:stretch/>
        </p:blipFill>
        <p:spPr>
          <a:xfrm>
            <a:off x="9280539" y="2364065"/>
            <a:ext cx="767763" cy="622280"/>
          </a:xfrm>
          <a:prstGeom prst="rect">
            <a:avLst/>
          </a:prstGeom>
        </p:spPr>
      </p:pic>
      <p:sp>
        <p:nvSpPr>
          <p:cNvPr id="121" name="Google Shape;173;p32">
            <a:extLst>
              <a:ext uri="{FF2B5EF4-FFF2-40B4-BE49-F238E27FC236}">
                <a16:creationId xmlns:a16="http://schemas.microsoft.com/office/drawing/2014/main" id="{C6C23F59-B780-4ECB-A3EA-555B3F6F8654}"/>
              </a:ext>
            </a:extLst>
          </p:cNvPr>
          <p:cNvSpPr txBox="1">
            <a:spLocks/>
          </p:cNvSpPr>
          <p:nvPr/>
        </p:nvSpPr>
        <p:spPr>
          <a:xfrm>
            <a:off x="1485941" y="3722233"/>
            <a:ext cx="2113942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Além disso, o Request emite </a:t>
            </a:r>
            <a:r>
              <a:rPr lang="en-US" sz="800" b="1" dirty="0" err="1">
                <a:solidFill>
                  <a:schemeClr val="tx1"/>
                </a:solidFill>
                <a:latin typeface="Montserrat SemiBold" panose="00000700000000000000" pitchFamily="2" charset="0"/>
              </a:rPr>
              <a:t>alertas</a:t>
            </a: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 caso seja identificada alguma falha nas máquinas. 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23" name="Google Shape;173;p32">
            <a:extLst>
              <a:ext uri="{FF2B5EF4-FFF2-40B4-BE49-F238E27FC236}">
                <a16:creationId xmlns:a16="http://schemas.microsoft.com/office/drawing/2014/main" id="{714FE5A4-F1A8-43E2-897E-AD94A5CF5326}"/>
              </a:ext>
            </a:extLst>
          </p:cNvPr>
          <p:cNvSpPr txBox="1">
            <a:spLocks/>
          </p:cNvSpPr>
          <p:nvPr/>
        </p:nvSpPr>
        <p:spPr>
          <a:xfrm>
            <a:off x="3944047" y="3716814"/>
            <a:ext cx="2102748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O sistema também permite que a equipe de TI tenha acesso a informações da máquina em tempo real, via Slack.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33" name="Google Shape;173;p32">
            <a:extLst>
              <a:ext uri="{FF2B5EF4-FFF2-40B4-BE49-F238E27FC236}">
                <a16:creationId xmlns:a16="http://schemas.microsoft.com/office/drawing/2014/main" id="{B5FAE1D2-D5FE-4FDE-B2D5-D0204166F60F}"/>
              </a:ext>
            </a:extLst>
          </p:cNvPr>
          <p:cNvSpPr txBox="1">
            <a:spLocks/>
          </p:cNvSpPr>
          <p:nvPr/>
        </p:nvSpPr>
        <p:spPr>
          <a:xfrm>
            <a:off x="6425568" y="3727877"/>
            <a:ext cx="2100330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Com isso eu tenho mais controle das máquinas e a equipe de TI tem mais agilidade na resolução dos chamados.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4" name="Gráfico 133">
            <a:extLst>
              <a:ext uri="{FF2B5EF4-FFF2-40B4-BE49-F238E27FC236}">
                <a16:creationId xmlns:a16="http://schemas.microsoft.com/office/drawing/2014/main" id="{4A5ECFF4-E203-43BB-8F9C-C57F7D9F4C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79301" y="4611020"/>
            <a:ext cx="1516054" cy="993619"/>
          </a:xfrm>
          <a:prstGeom prst="rect">
            <a:avLst/>
          </a:prstGeom>
        </p:spPr>
      </p:pic>
      <p:sp>
        <p:nvSpPr>
          <p:cNvPr id="135" name="Google Shape;173;p32">
            <a:extLst>
              <a:ext uri="{FF2B5EF4-FFF2-40B4-BE49-F238E27FC236}">
                <a16:creationId xmlns:a16="http://schemas.microsoft.com/office/drawing/2014/main" id="{840C4D37-7252-425B-801A-4606E168F439}"/>
              </a:ext>
            </a:extLst>
          </p:cNvPr>
          <p:cNvSpPr txBox="1">
            <a:spLocks/>
          </p:cNvSpPr>
          <p:nvPr/>
        </p:nvSpPr>
        <p:spPr>
          <a:xfrm>
            <a:off x="8826684" y="3752009"/>
            <a:ext cx="2085361" cy="496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Posso prevenir filas extensas e ter clientes mais satisfeitos!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6" name="Gráfico 135">
            <a:extLst>
              <a:ext uri="{FF2B5EF4-FFF2-40B4-BE49-F238E27FC236}">
                <a16:creationId xmlns:a16="http://schemas.microsoft.com/office/drawing/2014/main" id="{B205CD47-7E47-4872-AB5D-0203DFA214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213028" y="4443030"/>
            <a:ext cx="1332488" cy="1161609"/>
          </a:xfrm>
          <a:prstGeom prst="rect">
            <a:avLst/>
          </a:prstGeom>
        </p:spPr>
      </p:pic>
      <p:sp>
        <p:nvSpPr>
          <p:cNvPr id="137" name="Triângulo isósceles 136">
            <a:extLst>
              <a:ext uri="{FF2B5EF4-FFF2-40B4-BE49-F238E27FC236}">
                <a16:creationId xmlns:a16="http://schemas.microsoft.com/office/drawing/2014/main" id="{F07CC9BA-3317-42C8-A013-3788FD94E969}"/>
              </a:ext>
            </a:extLst>
          </p:cNvPr>
          <p:cNvSpPr/>
          <p:nvPr/>
        </p:nvSpPr>
        <p:spPr>
          <a:xfrm rot="8632827">
            <a:off x="4896621" y="5209844"/>
            <a:ext cx="1581004" cy="906317"/>
          </a:xfrm>
          <a:custGeom>
            <a:avLst/>
            <a:gdLst>
              <a:gd name="connsiteX0" fmla="*/ 0 w 2060116"/>
              <a:gd name="connsiteY0" fmla="*/ 998953 h 998953"/>
              <a:gd name="connsiteX1" fmla="*/ 727448 w 2060116"/>
              <a:gd name="connsiteY1" fmla="*/ 0 h 998953"/>
              <a:gd name="connsiteX2" fmla="*/ 2060116 w 2060116"/>
              <a:gd name="connsiteY2" fmla="*/ 998953 h 998953"/>
              <a:gd name="connsiteX3" fmla="*/ 0 w 2060116"/>
              <a:gd name="connsiteY3" fmla="*/ 998953 h 998953"/>
              <a:gd name="connsiteX0" fmla="*/ 0 w 2079725"/>
              <a:gd name="connsiteY0" fmla="*/ 998953 h 1013263"/>
              <a:gd name="connsiteX1" fmla="*/ 727448 w 2079725"/>
              <a:gd name="connsiteY1" fmla="*/ 0 h 1013263"/>
              <a:gd name="connsiteX2" fmla="*/ 2079725 w 2079725"/>
              <a:gd name="connsiteY2" fmla="*/ 1013263 h 1013263"/>
              <a:gd name="connsiteX3" fmla="*/ 0 w 2079725"/>
              <a:gd name="connsiteY3" fmla="*/ 998953 h 1013263"/>
              <a:gd name="connsiteX0" fmla="*/ 0 w 2076191"/>
              <a:gd name="connsiteY0" fmla="*/ 998953 h 998953"/>
              <a:gd name="connsiteX1" fmla="*/ 727448 w 2076191"/>
              <a:gd name="connsiteY1" fmla="*/ 0 h 998953"/>
              <a:gd name="connsiteX2" fmla="*/ 2076191 w 2076191"/>
              <a:gd name="connsiteY2" fmla="*/ 990649 h 998953"/>
              <a:gd name="connsiteX3" fmla="*/ 0 w 2076191"/>
              <a:gd name="connsiteY3" fmla="*/ 998953 h 998953"/>
              <a:gd name="connsiteX0" fmla="*/ 0 w 1984394"/>
              <a:gd name="connsiteY0" fmla="*/ 1203141 h 1203141"/>
              <a:gd name="connsiteX1" fmla="*/ 635651 w 1984394"/>
              <a:gd name="connsiteY1" fmla="*/ 0 h 1203141"/>
              <a:gd name="connsiteX2" fmla="*/ 1984394 w 1984394"/>
              <a:gd name="connsiteY2" fmla="*/ 990649 h 1203141"/>
              <a:gd name="connsiteX3" fmla="*/ 0 w 1984394"/>
              <a:gd name="connsiteY3" fmla="*/ 1203141 h 1203141"/>
              <a:gd name="connsiteX0" fmla="*/ 0 w 1816632"/>
              <a:gd name="connsiteY0" fmla="*/ 1203141 h 1203141"/>
              <a:gd name="connsiteX1" fmla="*/ 635651 w 1816632"/>
              <a:gd name="connsiteY1" fmla="*/ 0 h 1203141"/>
              <a:gd name="connsiteX2" fmla="*/ 1816632 w 1816632"/>
              <a:gd name="connsiteY2" fmla="*/ 1141582 h 1203141"/>
              <a:gd name="connsiteX3" fmla="*/ 0 w 1816632"/>
              <a:gd name="connsiteY3" fmla="*/ 1203141 h 1203141"/>
              <a:gd name="connsiteX0" fmla="*/ 0 w 1715221"/>
              <a:gd name="connsiteY0" fmla="*/ 1203141 h 1203141"/>
              <a:gd name="connsiteX1" fmla="*/ 635651 w 1715221"/>
              <a:gd name="connsiteY1" fmla="*/ 0 h 1203141"/>
              <a:gd name="connsiteX2" fmla="*/ 1715221 w 1715221"/>
              <a:gd name="connsiteY2" fmla="*/ 1013870 h 1203141"/>
              <a:gd name="connsiteX3" fmla="*/ 0 w 1715221"/>
              <a:gd name="connsiteY3" fmla="*/ 1203141 h 1203141"/>
              <a:gd name="connsiteX0" fmla="*/ 0 w 1582708"/>
              <a:gd name="connsiteY0" fmla="*/ 1203141 h 1203141"/>
              <a:gd name="connsiteX1" fmla="*/ 635651 w 1582708"/>
              <a:gd name="connsiteY1" fmla="*/ 0 h 1203141"/>
              <a:gd name="connsiteX2" fmla="*/ 1582708 w 1582708"/>
              <a:gd name="connsiteY2" fmla="*/ 884392 h 1203141"/>
              <a:gd name="connsiteX3" fmla="*/ 0 w 1582708"/>
              <a:gd name="connsiteY3" fmla="*/ 1203141 h 1203141"/>
              <a:gd name="connsiteX0" fmla="*/ 0 w 1567440"/>
              <a:gd name="connsiteY0" fmla="*/ 1203141 h 1203141"/>
              <a:gd name="connsiteX1" fmla="*/ 635651 w 1567440"/>
              <a:gd name="connsiteY1" fmla="*/ 0 h 1203141"/>
              <a:gd name="connsiteX2" fmla="*/ 1567440 w 1567440"/>
              <a:gd name="connsiteY2" fmla="*/ 912408 h 1203141"/>
              <a:gd name="connsiteX3" fmla="*/ 0 w 1567440"/>
              <a:gd name="connsiteY3" fmla="*/ 1203141 h 120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440" h="1203141">
                <a:moveTo>
                  <a:pt x="0" y="1203141"/>
                </a:moveTo>
                <a:lnTo>
                  <a:pt x="635651" y="0"/>
                </a:lnTo>
                <a:lnTo>
                  <a:pt x="1567440" y="912408"/>
                </a:lnTo>
                <a:lnTo>
                  <a:pt x="0" y="1203141"/>
                </a:lnTo>
                <a:close/>
              </a:path>
            </a:pathLst>
          </a:custGeom>
          <a:gradFill>
            <a:gsLst>
              <a:gs pos="0">
                <a:srgbClr val="B381D9"/>
              </a:gs>
              <a:gs pos="42000">
                <a:srgbClr val="B381D9"/>
              </a:gs>
              <a:gs pos="72000">
                <a:srgbClr val="B381D9"/>
              </a:gs>
              <a:gs pos="100000">
                <a:srgbClr val="B381D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8" name="Gráfico 137">
            <a:extLst>
              <a:ext uri="{FF2B5EF4-FFF2-40B4-BE49-F238E27FC236}">
                <a16:creationId xmlns:a16="http://schemas.microsoft.com/office/drawing/2014/main" id="{74EBF8AE-0187-4966-AC42-4D84DBAA471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-1" r="11245" b="8529"/>
          <a:stretch/>
        </p:blipFill>
        <p:spPr>
          <a:xfrm>
            <a:off x="5363119" y="5071861"/>
            <a:ext cx="707607" cy="862111"/>
          </a:xfrm>
          <a:prstGeom prst="rect">
            <a:avLst/>
          </a:prstGeom>
        </p:spPr>
      </p:pic>
      <p:sp>
        <p:nvSpPr>
          <p:cNvPr id="139" name="Retângulo 138">
            <a:extLst>
              <a:ext uri="{FF2B5EF4-FFF2-40B4-BE49-F238E27FC236}">
                <a16:creationId xmlns:a16="http://schemas.microsoft.com/office/drawing/2014/main" id="{71D1CFC1-1152-4E3B-BCDB-A09163FFD218}"/>
              </a:ext>
            </a:extLst>
          </p:cNvPr>
          <p:cNvSpPr/>
          <p:nvPr/>
        </p:nvSpPr>
        <p:spPr>
          <a:xfrm rot="10800000">
            <a:off x="4312590" y="4375764"/>
            <a:ext cx="230586" cy="6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4E249B8B-19FD-4370-869A-F30740FCD12C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áfico 57">
            <a:extLst>
              <a:ext uri="{FF2B5EF4-FFF2-40B4-BE49-F238E27FC236}">
                <a16:creationId xmlns:a16="http://schemas.microsoft.com/office/drawing/2014/main" id="{E2BCB0FC-9FDD-46F2-AB28-A4EEA8C60753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CD583E9A-7FA3-46EA-93D0-5E7770F9F47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60" name="Google Shape;192;p34">
            <a:extLst>
              <a:ext uri="{FF2B5EF4-FFF2-40B4-BE49-F238E27FC236}">
                <a16:creationId xmlns:a16="http://schemas.microsoft.com/office/drawing/2014/main" id="{54C2B1D1-946E-4B19-BA9D-74C5EF9ECB0F}"/>
              </a:ext>
            </a:extLst>
          </p:cNvPr>
          <p:cNvSpPr txBox="1">
            <a:spLocks/>
          </p:cNvSpPr>
          <p:nvPr/>
        </p:nvSpPr>
        <p:spPr>
          <a:xfrm rot="16200000">
            <a:off x="-563118" y="3146701"/>
            <a:ext cx="2522236" cy="47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Storyboard</a:t>
            </a:r>
          </a:p>
        </p:txBody>
      </p:sp>
      <p:sp>
        <p:nvSpPr>
          <p:cNvPr id="61" name="Fluxograma: Processo Alternativo 19">
            <a:extLst>
              <a:ext uri="{FF2B5EF4-FFF2-40B4-BE49-F238E27FC236}">
                <a16:creationId xmlns:a16="http://schemas.microsoft.com/office/drawing/2014/main" id="{44104225-B679-4E9F-BA3A-03750B854E3E}"/>
              </a:ext>
            </a:extLst>
          </p:cNvPr>
          <p:cNvSpPr/>
          <p:nvPr/>
        </p:nvSpPr>
        <p:spPr>
          <a:xfrm rot="16200000">
            <a:off x="254046" y="3402835"/>
            <a:ext cx="1376362" cy="5233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6988E4D5-C4B1-4997-9BCC-2399E6FB32A5}"/>
              </a:ext>
            </a:extLst>
          </p:cNvPr>
          <p:cNvSpPr/>
          <p:nvPr/>
        </p:nvSpPr>
        <p:spPr>
          <a:xfrm>
            <a:off x="5473218" y="55395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pic>
        <p:nvPicPr>
          <p:cNvPr id="65" name="Imagem 64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FD73CCEB-BEED-47D7-90D0-0A0981DF51C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5500461" y="5558558"/>
            <a:ext cx="142108" cy="142453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A0E4D572-AC0C-492A-9407-DEE4F7F2D676}"/>
              </a:ext>
            </a:extLst>
          </p:cNvPr>
          <p:cNvSpPr/>
          <p:nvPr/>
        </p:nvSpPr>
        <p:spPr>
          <a:xfrm rot="10800000">
            <a:off x="1742765" y="1729116"/>
            <a:ext cx="488361" cy="10117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4" name="Gráfico 73">
            <a:extLst>
              <a:ext uri="{FF2B5EF4-FFF2-40B4-BE49-F238E27FC236}">
                <a16:creationId xmlns:a16="http://schemas.microsoft.com/office/drawing/2014/main" id="{B0053519-E6DD-4FD1-8FC2-C97C3E81C68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9046" r="11327"/>
          <a:stretch/>
        </p:blipFill>
        <p:spPr>
          <a:xfrm>
            <a:off x="1734311" y="1800657"/>
            <a:ext cx="468000" cy="684550"/>
          </a:xfrm>
          <a:prstGeom prst="rect">
            <a:avLst/>
          </a:prstGeom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211536CB-AB44-49B4-9E48-5C9D9F16A036}"/>
              </a:ext>
            </a:extLst>
          </p:cNvPr>
          <p:cNvSpPr/>
          <p:nvPr/>
        </p:nvSpPr>
        <p:spPr>
          <a:xfrm rot="10800000">
            <a:off x="1798062" y="1802655"/>
            <a:ext cx="357727" cy="660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EEFA8CA0-CBEB-4E72-8CDA-32EC51FF469C}"/>
              </a:ext>
            </a:extLst>
          </p:cNvPr>
          <p:cNvSpPr/>
          <p:nvPr/>
        </p:nvSpPr>
        <p:spPr>
          <a:xfrm rot="10800000">
            <a:off x="1857342" y="1823203"/>
            <a:ext cx="275494" cy="61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119EDA31-8D4A-4FFC-8ECE-D443DD650497}"/>
              </a:ext>
            </a:extLst>
          </p:cNvPr>
          <p:cNvSpPr/>
          <p:nvPr/>
        </p:nvSpPr>
        <p:spPr>
          <a:xfrm rot="10800000">
            <a:off x="2070611" y="2513732"/>
            <a:ext cx="104037" cy="192844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50418894-7785-43D1-9F41-180725D0C936}"/>
              </a:ext>
            </a:extLst>
          </p:cNvPr>
          <p:cNvSpPr/>
          <p:nvPr/>
        </p:nvSpPr>
        <p:spPr>
          <a:xfrm rot="10800000">
            <a:off x="1803166" y="2520311"/>
            <a:ext cx="155953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DED06804-B4A7-4110-81A2-2AD5AEDEF94F}"/>
              </a:ext>
            </a:extLst>
          </p:cNvPr>
          <p:cNvSpPr/>
          <p:nvPr/>
        </p:nvSpPr>
        <p:spPr>
          <a:xfrm rot="10800000">
            <a:off x="4132458" y="4363669"/>
            <a:ext cx="407482" cy="9135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0" name="Gráfico 79">
            <a:extLst>
              <a:ext uri="{FF2B5EF4-FFF2-40B4-BE49-F238E27FC236}">
                <a16:creationId xmlns:a16="http://schemas.microsoft.com/office/drawing/2014/main" id="{B47C45F4-1024-4322-96D0-3C158800109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9046" r="11327"/>
          <a:stretch/>
        </p:blipFill>
        <p:spPr>
          <a:xfrm>
            <a:off x="4148809" y="4435211"/>
            <a:ext cx="365259" cy="549747"/>
          </a:xfrm>
          <a:prstGeom prst="rect">
            <a:avLst/>
          </a:prstGeom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41DC6F48-A8C7-4F78-B361-AC3E1E62CDAD}"/>
              </a:ext>
            </a:extLst>
          </p:cNvPr>
          <p:cNvSpPr/>
          <p:nvPr/>
        </p:nvSpPr>
        <p:spPr>
          <a:xfrm rot="10800000">
            <a:off x="4187752" y="4437208"/>
            <a:ext cx="281991" cy="5477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DAF270A1-A6EC-4EB2-BEF6-0633C6C42800}"/>
              </a:ext>
            </a:extLst>
          </p:cNvPr>
          <p:cNvSpPr/>
          <p:nvPr/>
        </p:nvSpPr>
        <p:spPr>
          <a:xfrm rot="10800000">
            <a:off x="4259335" y="4460044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C4A3EE6-86FF-4C41-BD1B-0462DD2EF31A}"/>
              </a:ext>
            </a:extLst>
          </p:cNvPr>
          <p:cNvSpPr/>
          <p:nvPr/>
        </p:nvSpPr>
        <p:spPr>
          <a:xfrm rot="10800000">
            <a:off x="4381628" y="5044010"/>
            <a:ext cx="86807" cy="17413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BB4DFFEB-1980-41C3-B21F-EFFCE0DC9056}"/>
              </a:ext>
            </a:extLst>
          </p:cNvPr>
          <p:cNvSpPr/>
          <p:nvPr/>
        </p:nvSpPr>
        <p:spPr>
          <a:xfrm rot="10800000" flipV="1">
            <a:off x="4187749" y="5032760"/>
            <a:ext cx="124839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7E119618-0756-492C-B0E6-2840C6E59254}"/>
              </a:ext>
            </a:extLst>
          </p:cNvPr>
          <p:cNvSpPr/>
          <p:nvPr/>
        </p:nvSpPr>
        <p:spPr>
          <a:xfrm rot="10800000">
            <a:off x="4202640" y="4924828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F78DECF4-20FC-4D4F-8413-64487AFBE972}"/>
              </a:ext>
            </a:extLst>
          </p:cNvPr>
          <p:cNvSpPr/>
          <p:nvPr/>
        </p:nvSpPr>
        <p:spPr>
          <a:xfrm rot="10800000">
            <a:off x="4297844" y="4920047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0EE04961-4F32-489D-9351-4C4B833BA47A}"/>
              </a:ext>
            </a:extLst>
          </p:cNvPr>
          <p:cNvSpPr/>
          <p:nvPr/>
        </p:nvSpPr>
        <p:spPr>
          <a:xfrm>
            <a:off x="4276304" y="4517328"/>
            <a:ext cx="142155" cy="132045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88" name="Google Shape;173;p32">
            <a:extLst>
              <a:ext uri="{FF2B5EF4-FFF2-40B4-BE49-F238E27FC236}">
                <a16:creationId xmlns:a16="http://schemas.microsoft.com/office/drawing/2014/main" id="{EF058C7C-AF07-41FD-AEA6-68122ECFDC9C}"/>
              </a:ext>
            </a:extLst>
          </p:cNvPr>
          <p:cNvSpPr txBox="1">
            <a:spLocks/>
          </p:cNvSpPr>
          <p:nvPr/>
        </p:nvSpPr>
        <p:spPr>
          <a:xfrm>
            <a:off x="4105793" y="4428785"/>
            <a:ext cx="460809" cy="21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900" b="1" dirty="0">
                <a:solidFill>
                  <a:schemeClr val="bg1"/>
                </a:solidFill>
                <a:latin typeface="Overpass Light" panose="020B0604020202020204" charset="0"/>
              </a:rPr>
              <a:t>?</a:t>
            </a:r>
          </a:p>
          <a:p>
            <a:pPr algn="ctr">
              <a:buClr>
                <a:srgbClr val="25A9EE"/>
              </a:buClr>
            </a:pPr>
            <a:endParaRPr lang="en-US" sz="9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90" name="Balão de Fala: Oval 89">
            <a:extLst>
              <a:ext uri="{FF2B5EF4-FFF2-40B4-BE49-F238E27FC236}">
                <a16:creationId xmlns:a16="http://schemas.microsoft.com/office/drawing/2014/main" id="{4634B6B8-8C6C-4390-80DE-A10A3A6B8472}"/>
              </a:ext>
            </a:extLst>
          </p:cNvPr>
          <p:cNvSpPr/>
          <p:nvPr/>
        </p:nvSpPr>
        <p:spPr>
          <a:xfrm>
            <a:off x="4748263" y="4409444"/>
            <a:ext cx="215650" cy="171024"/>
          </a:xfrm>
          <a:prstGeom prst="wedgeEllipseCallout">
            <a:avLst/>
          </a:pr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Google Shape;173;p32">
            <a:extLst>
              <a:ext uri="{FF2B5EF4-FFF2-40B4-BE49-F238E27FC236}">
                <a16:creationId xmlns:a16="http://schemas.microsoft.com/office/drawing/2014/main" id="{9CCB9A09-9628-42E1-B646-9E5BDE2F9CA1}"/>
              </a:ext>
            </a:extLst>
          </p:cNvPr>
          <p:cNvSpPr txBox="1">
            <a:spLocks/>
          </p:cNvSpPr>
          <p:nvPr/>
        </p:nvSpPr>
        <p:spPr>
          <a:xfrm>
            <a:off x="4668964" y="4360227"/>
            <a:ext cx="381922" cy="218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7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Overpass Light" panose="020B0604020202020204" charset="0"/>
              </a:rPr>
              <a:t>#@!</a:t>
            </a:r>
          </a:p>
          <a:p>
            <a:pPr algn="ctr">
              <a:buClr>
                <a:srgbClr val="25A9EE"/>
              </a:buClr>
            </a:pPr>
            <a:endParaRPr lang="en-US" sz="700" b="1" dirty="0">
              <a:solidFill>
                <a:schemeClr val="tx2">
                  <a:lumMod val="75000"/>
                  <a:lumOff val="25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92" name="Gráfico 91">
            <a:extLst>
              <a:ext uri="{FF2B5EF4-FFF2-40B4-BE49-F238E27FC236}">
                <a16:creationId xmlns:a16="http://schemas.microsoft.com/office/drawing/2014/main" id="{0E2D5737-893D-433E-8E36-DF9825FB731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27582" r="67248"/>
          <a:stretch/>
        </p:blipFill>
        <p:spPr>
          <a:xfrm>
            <a:off x="4368937" y="4677065"/>
            <a:ext cx="464022" cy="936262"/>
          </a:xfrm>
          <a:prstGeom prst="rect">
            <a:avLst/>
          </a:prstGeom>
        </p:spPr>
      </p:pic>
      <p:sp>
        <p:nvSpPr>
          <p:cNvPr id="93" name="Retângulo 92">
            <a:extLst>
              <a:ext uri="{FF2B5EF4-FFF2-40B4-BE49-F238E27FC236}">
                <a16:creationId xmlns:a16="http://schemas.microsoft.com/office/drawing/2014/main" id="{280B6275-1B55-4856-8686-AFC32E85B0D1}"/>
              </a:ext>
            </a:extLst>
          </p:cNvPr>
          <p:cNvSpPr/>
          <p:nvPr/>
        </p:nvSpPr>
        <p:spPr>
          <a:xfrm rot="10800000">
            <a:off x="1985634" y="2403211"/>
            <a:ext cx="155912" cy="47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C91033E-FDAC-4D64-9B3D-09DC8FCB5B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384760" y="4765585"/>
            <a:ext cx="1106373" cy="819293"/>
          </a:xfrm>
          <a:prstGeom prst="rect">
            <a:avLst/>
          </a:prstGeom>
        </p:spPr>
      </p:pic>
      <p:sp>
        <p:nvSpPr>
          <p:cNvPr id="94" name="Retângulo 93">
            <a:extLst>
              <a:ext uri="{FF2B5EF4-FFF2-40B4-BE49-F238E27FC236}">
                <a16:creationId xmlns:a16="http://schemas.microsoft.com/office/drawing/2014/main" id="{EDCAAAA5-C4B0-46BF-93CA-AB27A4387022}"/>
              </a:ext>
            </a:extLst>
          </p:cNvPr>
          <p:cNvSpPr/>
          <p:nvPr/>
        </p:nvSpPr>
        <p:spPr>
          <a:xfrm rot="10800000">
            <a:off x="1691848" y="4245941"/>
            <a:ext cx="669735" cy="123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18CADCFE-3E19-40A4-8FCD-B6346D52A99B}"/>
              </a:ext>
            </a:extLst>
          </p:cNvPr>
          <p:cNvSpPr/>
          <p:nvPr/>
        </p:nvSpPr>
        <p:spPr>
          <a:xfrm rot="10800000">
            <a:off x="1730127" y="4257926"/>
            <a:ext cx="540000" cy="11534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6" name="Gráfico 95">
            <a:extLst>
              <a:ext uri="{FF2B5EF4-FFF2-40B4-BE49-F238E27FC236}">
                <a16:creationId xmlns:a16="http://schemas.microsoft.com/office/drawing/2014/main" id="{1BD1FBE1-E629-4B95-A8C7-500C6EC2AB8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29046" r="11327"/>
          <a:stretch/>
        </p:blipFill>
        <p:spPr>
          <a:xfrm>
            <a:off x="1727197" y="4286765"/>
            <a:ext cx="528165" cy="837109"/>
          </a:xfrm>
          <a:prstGeom prst="rect">
            <a:avLst/>
          </a:prstGeom>
        </p:spPr>
      </p:pic>
      <p:sp>
        <p:nvSpPr>
          <p:cNvPr id="130" name="Retângulo 129">
            <a:extLst>
              <a:ext uri="{FF2B5EF4-FFF2-40B4-BE49-F238E27FC236}">
                <a16:creationId xmlns:a16="http://schemas.microsoft.com/office/drawing/2014/main" id="{9677F189-C6EC-419A-858E-2B05474F1DA8}"/>
              </a:ext>
            </a:extLst>
          </p:cNvPr>
          <p:cNvSpPr/>
          <p:nvPr/>
        </p:nvSpPr>
        <p:spPr>
          <a:xfrm rot="10800000">
            <a:off x="1875427" y="4294153"/>
            <a:ext cx="230586" cy="6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5298B6DD-8600-47F8-A9AD-FC7B3A040163}"/>
              </a:ext>
            </a:extLst>
          </p:cNvPr>
          <p:cNvSpPr/>
          <p:nvPr/>
        </p:nvSpPr>
        <p:spPr>
          <a:xfrm rot="10800000">
            <a:off x="1781463" y="4302309"/>
            <a:ext cx="427904" cy="792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820623B0-1941-4726-8994-4A016D7508B1}"/>
              </a:ext>
            </a:extLst>
          </p:cNvPr>
          <p:cNvSpPr/>
          <p:nvPr/>
        </p:nvSpPr>
        <p:spPr>
          <a:xfrm rot="10800000">
            <a:off x="2062112" y="5155523"/>
            <a:ext cx="147255" cy="215473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9FA51005-E75D-4639-975B-5ED3FC91E414}"/>
              </a:ext>
            </a:extLst>
          </p:cNvPr>
          <p:cNvSpPr/>
          <p:nvPr/>
        </p:nvSpPr>
        <p:spPr>
          <a:xfrm rot="10800000">
            <a:off x="1782477" y="5157742"/>
            <a:ext cx="1524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4D4E51A4-BF0D-438F-9168-0228FE6B2B29}"/>
              </a:ext>
            </a:extLst>
          </p:cNvPr>
          <p:cNvSpPr/>
          <p:nvPr/>
        </p:nvSpPr>
        <p:spPr>
          <a:xfrm rot="10800000">
            <a:off x="2598896" y="4967540"/>
            <a:ext cx="664910" cy="36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0B267E78-DBFA-49A5-BFBC-41C3A386B567}"/>
              </a:ext>
            </a:extLst>
          </p:cNvPr>
          <p:cNvSpPr/>
          <p:nvPr/>
        </p:nvSpPr>
        <p:spPr>
          <a:xfrm>
            <a:off x="2822899" y="5062467"/>
            <a:ext cx="180000" cy="180000"/>
          </a:xfrm>
          <a:prstGeom prst="ellipse">
            <a:avLst/>
          </a:prstGeom>
          <a:solidFill>
            <a:srgbClr val="25A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144" name="Google Shape;173;p32">
            <a:extLst>
              <a:ext uri="{FF2B5EF4-FFF2-40B4-BE49-F238E27FC236}">
                <a16:creationId xmlns:a16="http://schemas.microsoft.com/office/drawing/2014/main" id="{2FCF2876-D9A7-4ECE-A557-414D1149AE22}"/>
              </a:ext>
            </a:extLst>
          </p:cNvPr>
          <p:cNvSpPr txBox="1">
            <a:spLocks/>
          </p:cNvSpPr>
          <p:nvPr/>
        </p:nvSpPr>
        <p:spPr>
          <a:xfrm>
            <a:off x="2682494" y="4990824"/>
            <a:ext cx="460809" cy="218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900" b="1" dirty="0">
                <a:solidFill>
                  <a:schemeClr val="bg1"/>
                </a:solidFill>
                <a:latin typeface="Overpass Light" panose="020B0604020202020204" charset="0"/>
              </a:rPr>
              <a:t>X</a:t>
            </a:r>
          </a:p>
          <a:p>
            <a:pPr algn="ctr">
              <a:buClr>
                <a:srgbClr val="25A9EE"/>
              </a:buClr>
            </a:pPr>
            <a:endParaRPr lang="en-US" sz="900" b="1" dirty="0">
              <a:solidFill>
                <a:schemeClr val="bg1"/>
              </a:solidFill>
              <a:latin typeface="Overpass Light" panose="020B0604020202020204" charset="0"/>
            </a:endParaRPr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89BD21F8-0FB4-4C1F-9D45-AE397F5E2367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137907CE-E0CA-4A1F-9782-EFC3F833AAEF}"/>
              </a:ext>
            </a:extLst>
          </p:cNvPr>
          <p:cNvSpPr/>
          <p:nvPr/>
        </p:nvSpPr>
        <p:spPr>
          <a:xfrm>
            <a:off x="11320758" y="6214690"/>
            <a:ext cx="551769" cy="20446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E l i a s   N a c h l e</a:t>
            </a:r>
          </a:p>
        </p:txBody>
      </p:sp>
    </p:spTree>
    <p:extLst>
      <p:ext uri="{BB962C8B-B14F-4D97-AF65-F5344CB8AC3E}">
        <p14:creationId xmlns:p14="http://schemas.microsoft.com/office/powerpoint/2010/main" val="12842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áfico 52">
            <a:extLst>
              <a:ext uri="{FF2B5EF4-FFF2-40B4-BE49-F238E27FC236}">
                <a16:creationId xmlns:a16="http://schemas.microsoft.com/office/drawing/2014/main" id="{20742095-2D67-43ED-940C-FAA4A0A9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25" name="Fluxograma: Processo Alternativo 19">
            <a:extLst>
              <a:ext uri="{FF2B5EF4-FFF2-40B4-BE49-F238E27FC236}">
                <a16:creationId xmlns:a16="http://schemas.microsoft.com/office/drawing/2014/main" id="{120F3974-09C8-4DA1-818C-1F1FFA9BF84A}"/>
              </a:ext>
            </a:extLst>
          </p:cNvPr>
          <p:cNvSpPr/>
          <p:nvPr/>
        </p:nvSpPr>
        <p:spPr>
          <a:xfrm>
            <a:off x="5826001" y="248208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32" name="Google Shape;194;p34">
            <a:extLst>
              <a:ext uri="{FF2B5EF4-FFF2-40B4-BE49-F238E27FC236}">
                <a16:creationId xmlns:a16="http://schemas.microsoft.com/office/drawing/2014/main" id="{94125886-1C4F-464E-AD6D-AF9E670E6AA1}"/>
              </a:ext>
            </a:extLst>
          </p:cNvPr>
          <p:cNvSpPr txBox="1">
            <a:spLocks/>
          </p:cNvSpPr>
          <p:nvPr/>
        </p:nvSpPr>
        <p:spPr>
          <a:xfrm flipH="1">
            <a:off x="6723649" y="2310882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Entendimento inicial do desejo do Cliente</a:t>
            </a:r>
          </a:p>
        </p:txBody>
      </p:sp>
      <p:sp>
        <p:nvSpPr>
          <p:cNvPr id="33" name="Google Shape;194;p34">
            <a:extLst>
              <a:ext uri="{FF2B5EF4-FFF2-40B4-BE49-F238E27FC236}">
                <a16:creationId xmlns:a16="http://schemas.microsoft.com/office/drawing/2014/main" id="{8EECEB34-28D4-4428-94C3-4F94AA10C2D7}"/>
              </a:ext>
            </a:extLst>
          </p:cNvPr>
          <p:cNvSpPr txBox="1">
            <a:spLocks/>
          </p:cNvSpPr>
          <p:nvPr/>
        </p:nvSpPr>
        <p:spPr>
          <a:xfrm flipH="1">
            <a:off x="6723649" y="2708004"/>
            <a:ext cx="2435487" cy="59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Contextualização do Sistema, User Stories, Canvas, PBL v1, Storyboard, Mapa de Empatia.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DD11A22-C00F-4EE5-A42E-65102CA9579C}"/>
              </a:ext>
            </a:extLst>
          </p:cNvPr>
          <p:cNvSpPr txBox="1"/>
          <p:nvPr/>
        </p:nvSpPr>
        <p:spPr>
          <a:xfrm>
            <a:off x="5257927" y="679970"/>
            <a:ext cx="1676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Trilha de Requisitos</a:t>
            </a:r>
          </a:p>
        </p:txBody>
      </p:sp>
      <p:sp>
        <p:nvSpPr>
          <p:cNvPr id="43" name="Google Shape;192;p34">
            <a:extLst>
              <a:ext uri="{FF2B5EF4-FFF2-40B4-BE49-F238E27FC236}">
                <a16:creationId xmlns:a16="http://schemas.microsoft.com/office/drawing/2014/main" id="{D38F080E-6277-45DC-A3E6-5A3999C4577D}"/>
              </a:ext>
            </a:extLst>
          </p:cNvPr>
          <p:cNvSpPr txBox="1">
            <a:spLocks/>
          </p:cNvSpPr>
          <p:nvPr/>
        </p:nvSpPr>
        <p:spPr>
          <a:xfrm>
            <a:off x="3294144" y="1079549"/>
            <a:ext cx="5603712" cy="1022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rgbClr val="161616"/>
                </a:solidFill>
                <a:latin typeface="Montserrat ExtraBold" panose="00000900000000000000" pitchFamily="2" charset="0"/>
              </a:rPr>
              <a:t>Ferramentas para apoio da evolução dos Requisitos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6AB679E-D7EF-4523-8930-08A9E395D855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6CC34C6D-F3D2-4193-A6C7-A904FA241F0B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4FB3C218-09A7-40FB-84D8-9410964E3E91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73;p32">
            <a:extLst>
              <a:ext uri="{FF2B5EF4-FFF2-40B4-BE49-F238E27FC236}">
                <a16:creationId xmlns:a16="http://schemas.microsoft.com/office/drawing/2014/main" id="{17871BF6-72E6-497E-8F3F-84779CE09410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5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102" name="Google Shape;173;p32">
            <a:extLst>
              <a:ext uri="{FF2B5EF4-FFF2-40B4-BE49-F238E27FC236}">
                <a16:creationId xmlns:a16="http://schemas.microsoft.com/office/drawing/2014/main" id="{DB86AD40-5123-479F-B183-0F16B35488D0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B5E5C36-C6DA-466C-ACD0-CBEED9055919}"/>
              </a:ext>
            </a:extLst>
          </p:cNvPr>
          <p:cNvCxnSpPr>
            <a:cxnSpLocks/>
          </p:cNvCxnSpPr>
          <p:nvPr/>
        </p:nvCxnSpPr>
        <p:spPr>
          <a:xfrm>
            <a:off x="6104211" y="3022466"/>
            <a:ext cx="0" cy="5045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uxograma: Processo Alternativo 19">
            <a:extLst>
              <a:ext uri="{FF2B5EF4-FFF2-40B4-BE49-F238E27FC236}">
                <a16:creationId xmlns:a16="http://schemas.microsoft.com/office/drawing/2014/main" id="{6B04C319-EBEF-4FDD-9D64-6669099411AE}"/>
              </a:ext>
            </a:extLst>
          </p:cNvPr>
          <p:cNvSpPr/>
          <p:nvPr/>
        </p:nvSpPr>
        <p:spPr>
          <a:xfrm>
            <a:off x="5833878" y="351471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51" name="Google Shape;194;p34">
            <a:extLst>
              <a:ext uri="{FF2B5EF4-FFF2-40B4-BE49-F238E27FC236}">
                <a16:creationId xmlns:a16="http://schemas.microsoft.com/office/drawing/2014/main" id="{C9433BA0-6E63-4DB4-B38D-C2BF500098EE}"/>
              </a:ext>
            </a:extLst>
          </p:cNvPr>
          <p:cNvSpPr txBox="1">
            <a:spLocks/>
          </p:cNvSpPr>
          <p:nvPr/>
        </p:nvSpPr>
        <p:spPr>
          <a:xfrm flipH="1">
            <a:off x="3021628" y="3299967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Mapeamento dos Processos</a:t>
            </a:r>
          </a:p>
        </p:txBody>
      </p:sp>
      <p:sp>
        <p:nvSpPr>
          <p:cNvPr id="52" name="Google Shape;194;p34">
            <a:extLst>
              <a:ext uri="{FF2B5EF4-FFF2-40B4-BE49-F238E27FC236}">
                <a16:creationId xmlns:a16="http://schemas.microsoft.com/office/drawing/2014/main" id="{44AF74D8-78EB-4E91-BB7B-D6F36B605840}"/>
              </a:ext>
            </a:extLst>
          </p:cNvPr>
          <p:cNvSpPr txBox="1">
            <a:spLocks/>
          </p:cNvSpPr>
          <p:nvPr/>
        </p:nvSpPr>
        <p:spPr>
          <a:xfrm flipH="1">
            <a:off x="3021627" y="3697090"/>
            <a:ext cx="2435487" cy="47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BPMN, Protótipo de Telas, DER, Use Case.</a:t>
            </a:r>
          </a:p>
        </p:txBody>
      </p:sp>
      <p:sp>
        <p:nvSpPr>
          <p:cNvPr id="61" name="Fluxograma: Processo Alternativo 19">
            <a:extLst>
              <a:ext uri="{FF2B5EF4-FFF2-40B4-BE49-F238E27FC236}">
                <a16:creationId xmlns:a16="http://schemas.microsoft.com/office/drawing/2014/main" id="{35DFF551-39FC-454F-80E6-2C9321AACC32}"/>
              </a:ext>
            </a:extLst>
          </p:cNvPr>
          <p:cNvSpPr/>
          <p:nvPr/>
        </p:nvSpPr>
        <p:spPr>
          <a:xfrm>
            <a:off x="5830351" y="4559072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62" name="Google Shape;194;p34">
            <a:extLst>
              <a:ext uri="{FF2B5EF4-FFF2-40B4-BE49-F238E27FC236}">
                <a16:creationId xmlns:a16="http://schemas.microsoft.com/office/drawing/2014/main" id="{7B330A0E-BF40-4DF1-A1BC-9785A50C4C1C}"/>
              </a:ext>
            </a:extLst>
          </p:cNvPr>
          <p:cNvSpPr txBox="1">
            <a:spLocks/>
          </p:cNvSpPr>
          <p:nvPr/>
        </p:nvSpPr>
        <p:spPr>
          <a:xfrm flipH="1">
            <a:off x="6727999" y="4379156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Desenhos Técnicos</a:t>
            </a:r>
          </a:p>
        </p:txBody>
      </p:sp>
      <p:sp>
        <p:nvSpPr>
          <p:cNvPr id="63" name="Google Shape;194;p34">
            <a:extLst>
              <a:ext uri="{FF2B5EF4-FFF2-40B4-BE49-F238E27FC236}">
                <a16:creationId xmlns:a16="http://schemas.microsoft.com/office/drawing/2014/main" id="{7CF461D7-7A9A-49A1-A270-7B525092BC2E}"/>
              </a:ext>
            </a:extLst>
          </p:cNvPr>
          <p:cNvSpPr txBox="1">
            <a:spLocks/>
          </p:cNvSpPr>
          <p:nvPr/>
        </p:nvSpPr>
        <p:spPr>
          <a:xfrm flipH="1">
            <a:off x="6727997" y="4750151"/>
            <a:ext cx="2435487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Arquitetura da Aplicação e Diagrama de Classes.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1714E60A-A965-410D-9612-DE07FFD35D6A}"/>
              </a:ext>
            </a:extLst>
          </p:cNvPr>
          <p:cNvCxnSpPr>
            <a:cxnSpLocks/>
          </p:cNvCxnSpPr>
          <p:nvPr/>
        </p:nvCxnSpPr>
        <p:spPr>
          <a:xfrm>
            <a:off x="6104211" y="4053855"/>
            <a:ext cx="0" cy="5045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D3DC494-FDB0-4083-8A6D-8385EBD9A080}"/>
              </a:ext>
            </a:extLst>
          </p:cNvPr>
          <p:cNvCxnSpPr>
            <a:cxnSpLocks/>
          </p:cNvCxnSpPr>
          <p:nvPr/>
        </p:nvCxnSpPr>
        <p:spPr>
          <a:xfrm>
            <a:off x="6105042" y="5099901"/>
            <a:ext cx="0" cy="50450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uxograma: Processo Alternativo 19">
            <a:extLst>
              <a:ext uri="{FF2B5EF4-FFF2-40B4-BE49-F238E27FC236}">
                <a16:creationId xmlns:a16="http://schemas.microsoft.com/office/drawing/2014/main" id="{7027F864-C6A5-456B-AFB8-E119C3EA709F}"/>
              </a:ext>
            </a:extLst>
          </p:cNvPr>
          <p:cNvSpPr/>
          <p:nvPr/>
        </p:nvSpPr>
        <p:spPr>
          <a:xfrm>
            <a:off x="5834709" y="5592154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79" name="Google Shape;194;p34">
            <a:extLst>
              <a:ext uri="{FF2B5EF4-FFF2-40B4-BE49-F238E27FC236}">
                <a16:creationId xmlns:a16="http://schemas.microsoft.com/office/drawing/2014/main" id="{90F30AD2-18D1-4F7C-B390-73292C278251}"/>
              </a:ext>
            </a:extLst>
          </p:cNvPr>
          <p:cNvSpPr txBox="1">
            <a:spLocks/>
          </p:cNvSpPr>
          <p:nvPr/>
        </p:nvSpPr>
        <p:spPr>
          <a:xfrm flipH="1">
            <a:off x="3022459" y="5386111"/>
            <a:ext cx="2427610" cy="47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Desenvolvimento da Solução</a:t>
            </a:r>
          </a:p>
        </p:txBody>
      </p:sp>
      <p:sp>
        <p:nvSpPr>
          <p:cNvPr id="80" name="Google Shape;194;p34">
            <a:extLst>
              <a:ext uri="{FF2B5EF4-FFF2-40B4-BE49-F238E27FC236}">
                <a16:creationId xmlns:a16="http://schemas.microsoft.com/office/drawing/2014/main" id="{E1D53F83-2886-4543-BD38-9B47468824A6}"/>
              </a:ext>
            </a:extLst>
          </p:cNvPr>
          <p:cNvSpPr txBox="1">
            <a:spLocks/>
          </p:cNvSpPr>
          <p:nvPr/>
        </p:nvSpPr>
        <p:spPr>
          <a:xfrm flipH="1">
            <a:off x="3022458" y="5783234"/>
            <a:ext cx="2435487" cy="47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JAVA, SQL SERVER, AWS, AZURE, NODE.JS.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6D43468-552E-4F46-A44E-BA49632C7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4122" y="2620696"/>
            <a:ext cx="275533" cy="275533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52471B8-083D-4733-BFB3-50922C88DD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767" y="3658697"/>
            <a:ext cx="250888" cy="25088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18C195F-FEE5-466E-9E96-B5F618650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4127" y="4683512"/>
            <a:ext cx="315522" cy="315522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46DF4ED3-5931-4DF7-BE52-8E6D3508D5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9763" y="5721556"/>
            <a:ext cx="310862" cy="31086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05358254-B727-40FE-97BD-731EE7B010B6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8EA18F5-66E8-4C6D-B23A-6D2A5EB50B68}"/>
              </a:ext>
            </a:extLst>
          </p:cNvPr>
          <p:cNvSpPr/>
          <p:nvPr/>
        </p:nvSpPr>
        <p:spPr>
          <a:xfrm>
            <a:off x="11328850" y="6117603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J o ã o  P e d r o</a:t>
            </a:r>
          </a:p>
        </p:txBody>
      </p:sp>
      <p:sp>
        <p:nvSpPr>
          <p:cNvPr id="36" name="Fluxograma: Processo Alternativo 19">
            <a:extLst>
              <a:ext uri="{FF2B5EF4-FFF2-40B4-BE49-F238E27FC236}">
                <a16:creationId xmlns:a16="http://schemas.microsoft.com/office/drawing/2014/main" id="{50960CCA-48A2-4159-A4E4-2D7A0D7F148E}"/>
              </a:ext>
            </a:extLst>
          </p:cNvPr>
          <p:cNvSpPr/>
          <p:nvPr/>
        </p:nvSpPr>
        <p:spPr>
          <a:xfrm flipV="1">
            <a:off x="5884249" y="984555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725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/>
      <p:bldP spid="33" grpId="0"/>
      <p:bldP spid="50" grpId="0" animBg="1"/>
      <p:bldP spid="51" grpId="0"/>
      <p:bldP spid="52" grpId="0"/>
      <p:bldP spid="61" grpId="0" animBg="1"/>
      <p:bldP spid="62" grpId="0"/>
      <p:bldP spid="63" grpId="0"/>
      <p:bldP spid="78" grpId="0" animBg="1"/>
      <p:bldP spid="79" grpId="0"/>
      <p:bldP spid="80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73;p32">
            <a:extLst>
              <a:ext uri="{FF2B5EF4-FFF2-40B4-BE49-F238E27FC236}">
                <a16:creationId xmlns:a16="http://schemas.microsoft.com/office/drawing/2014/main" id="{A857D4E8-2C82-4A99-A69A-468F34D89C69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F9E4CC20-10E3-4E55-A27D-FB58164F86AB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Google Shape;173;p32">
            <a:extLst>
              <a:ext uri="{FF2B5EF4-FFF2-40B4-BE49-F238E27FC236}">
                <a16:creationId xmlns:a16="http://schemas.microsoft.com/office/drawing/2014/main" id="{F446946B-4B31-4601-BCC3-3A9769ACD6C4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6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208" name="Google Shape;173;p32">
            <a:extLst>
              <a:ext uri="{FF2B5EF4-FFF2-40B4-BE49-F238E27FC236}">
                <a16:creationId xmlns:a16="http://schemas.microsoft.com/office/drawing/2014/main" id="{7A80F448-861B-4921-8482-AB569B699544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54AFCAD-C393-4A0A-A4CF-930BF9CCC99B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áfico 74">
            <a:extLst>
              <a:ext uri="{FF2B5EF4-FFF2-40B4-BE49-F238E27FC236}">
                <a16:creationId xmlns:a16="http://schemas.microsoft.com/office/drawing/2014/main" id="{16BBEFE7-B4CE-4B18-B5F0-6B4EEA652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76" name="Gráfico 75">
            <a:extLst>
              <a:ext uri="{FF2B5EF4-FFF2-40B4-BE49-F238E27FC236}">
                <a16:creationId xmlns:a16="http://schemas.microsoft.com/office/drawing/2014/main" id="{A0FA8E48-99B4-4B08-BAD3-784D6DBA2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D5EA058C-CD97-4631-8040-7DBB917EE73E}"/>
              </a:ext>
            </a:extLst>
          </p:cNvPr>
          <p:cNvSpPr txBox="1"/>
          <p:nvPr/>
        </p:nvSpPr>
        <p:spPr>
          <a:xfrm>
            <a:off x="5627885" y="2693271"/>
            <a:ext cx="955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Sistema</a:t>
            </a:r>
          </a:p>
        </p:txBody>
      </p:sp>
      <p:sp>
        <p:nvSpPr>
          <p:cNvPr id="80" name="Fluxograma: Processo Alternativo 19">
            <a:extLst>
              <a:ext uri="{FF2B5EF4-FFF2-40B4-BE49-F238E27FC236}">
                <a16:creationId xmlns:a16="http://schemas.microsoft.com/office/drawing/2014/main" id="{39D1D226-F839-48BC-A281-B01CB55AB58C}"/>
              </a:ext>
            </a:extLst>
          </p:cNvPr>
          <p:cNvSpPr/>
          <p:nvPr/>
        </p:nvSpPr>
        <p:spPr>
          <a:xfrm>
            <a:off x="5903976" y="2977681"/>
            <a:ext cx="403095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81" name="Google Shape;192;p34">
            <a:extLst>
              <a:ext uri="{FF2B5EF4-FFF2-40B4-BE49-F238E27FC236}">
                <a16:creationId xmlns:a16="http://schemas.microsoft.com/office/drawing/2014/main" id="{F647E9D8-C5CE-4573-9EBA-F574EF7860C3}"/>
              </a:ext>
            </a:extLst>
          </p:cNvPr>
          <p:cNvSpPr txBox="1">
            <a:spLocks/>
          </p:cNvSpPr>
          <p:nvPr/>
        </p:nvSpPr>
        <p:spPr>
          <a:xfrm>
            <a:off x="3752430" y="3301361"/>
            <a:ext cx="4687135" cy="48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rgbClr val="161616"/>
                </a:solidFill>
                <a:latin typeface="Montserrat ExtraBold" panose="00000900000000000000" pitchFamily="2" charset="0"/>
              </a:rPr>
              <a:t>Diagrama de Solução</a:t>
            </a: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203FC066-74D0-485E-99DD-41251AFFD184}"/>
              </a:ext>
            </a:extLst>
          </p:cNvPr>
          <p:cNvSpPr/>
          <p:nvPr/>
        </p:nvSpPr>
        <p:spPr>
          <a:xfrm>
            <a:off x="11312666" y="6082173"/>
            <a:ext cx="576046" cy="328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1100" kern="1400" cap="none" spc="0" dirty="0">
                <a:ln w="0"/>
                <a:latin typeface="Montserrat" panose="00000500000000000000" pitchFamily="2" charset="0"/>
              </a:rPr>
              <a:t>C a r l o s   H e n r i q u e</a:t>
            </a:r>
          </a:p>
        </p:txBody>
      </p:sp>
      <p:pic>
        <p:nvPicPr>
          <p:cNvPr id="140" name="Imagem 139" descr="Forma, Ícone&#10;&#10;Descrição gerada automaticamente">
            <a:extLst>
              <a:ext uri="{FF2B5EF4-FFF2-40B4-BE49-F238E27FC236}">
                <a16:creationId xmlns:a16="http://schemas.microsoft.com/office/drawing/2014/main" id="{D5AA72A0-1C09-41D2-B36F-FFB29E6646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5462"/>
          <a:stretch/>
        </p:blipFill>
        <p:spPr>
          <a:xfrm>
            <a:off x="280638" y="3334443"/>
            <a:ext cx="4571773" cy="2656379"/>
          </a:xfrm>
          <a:prstGeom prst="rect">
            <a:avLst/>
          </a:prstGeom>
        </p:spPr>
      </p:pic>
      <p:pic>
        <p:nvPicPr>
          <p:cNvPr id="145" name="Imagem 144" descr="Forma, Ícone&#10;&#10;Descrição gerada automaticamente">
            <a:extLst>
              <a:ext uri="{FF2B5EF4-FFF2-40B4-BE49-F238E27FC236}">
                <a16:creationId xmlns:a16="http://schemas.microsoft.com/office/drawing/2014/main" id="{5C9AA98C-B40F-4C22-A693-118439085A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 b="14461"/>
          <a:stretch/>
        </p:blipFill>
        <p:spPr>
          <a:xfrm>
            <a:off x="7380047" y="202498"/>
            <a:ext cx="4483618" cy="2736395"/>
          </a:xfrm>
          <a:prstGeom prst="rect">
            <a:avLst/>
          </a:prstGeom>
        </p:spPr>
      </p:pic>
      <p:pic>
        <p:nvPicPr>
          <p:cNvPr id="146" name="Imagem 145" descr="Ícone&#10;&#10;Descrição gerada automaticamente">
            <a:extLst>
              <a:ext uri="{FF2B5EF4-FFF2-40B4-BE49-F238E27FC236}">
                <a16:creationId xmlns:a16="http://schemas.microsoft.com/office/drawing/2014/main" id="{CF90AB0C-1B18-4669-AA26-FAA224CD27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5" b="13066"/>
          <a:stretch/>
        </p:blipFill>
        <p:spPr>
          <a:xfrm>
            <a:off x="373246" y="3339068"/>
            <a:ext cx="4365877" cy="2682530"/>
          </a:xfrm>
          <a:prstGeom prst="rect">
            <a:avLst/>
          </a:prstGeom>
        </p:spPr>
      </p:pic>
      <p:sp>
        <p:nvSpPr>
          <p:cNvPr id="147" name="Fluxograma: Processo Alternativo 19">
            <a:extLst>
              <a:ext uri="{FF2B5EF4-FFF2-40B4-BE49-F238E27FC236}">
                <a16:creationId xmlns:a16="http://schemas.microsoft.com/office/drawing/2014/main" id="{7F60DE7F-185E-47B1-AAB5-9488470703CC}"/>
              </a:ext>
            </a:extLst>
          </p:cNvPr>
          <p:cNvSpPr/>
          <p:nvPr/>
        </p:nvSpPr>
        <p:spPr>
          <a:xfrm>
            <a:off x="913983" y="4348335"/>
            <a:ext cx="1538245" cy="129788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48" name="Google Shape;173;p32">
            <a:extLst>
              <a:ext uri="{FF2B5EF4-FFF2-40B4-BE49-F238E27FC236}">
                <a16:creationId xmlns:a16="http://schemas.microsoft.com/office/drawing/2014/main" id="{1508C485-FBF7-47FC-817D-FFCBB8B394F7}"/>
              </a:ext>
            </a:extLst>
          </p:cNvPr>
          <p:cNvSpPr txBox="1">
            <a:spLocks/>
          </p:cNvSpPr>
          <p:nvPr/>
        </p:nvSpPr>
        <p:spPr>
          <a:xfrm>
            <a:off x="975165" y="4844645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149" name="Fluxograma: Processo Alternativo 19">
            <a:extLst>
              <a:ext uri="{FF2B5EF4-FFF2-40B4-BE49-F238E27FC236}">
                <a16:creationId xmlns:a16="http://schemas.microsoft.com/office/drawing/2014/main" id="{31B35AA6-F1D2-4009-BEB9-2623E44144F5}"/>
              </a:ext>
            </a:extLst>
          </p:cNvPr>
          <p:cNvSpPr/>
          <p:nvPr/>
        </p:nvSpPr>
        <p:spPr>
          <a:xfrm>
            <a:off x="1021801" y="4780365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0" name="Google Shape;173;p32">
            <a:extLst>
              <a:ext uri="{FF2B5EF4-FFF2-40B4-BE49-F238E27FC236}">
                <a16:creationId xmlns:a16="http://schemas.microsoft.com/office/drawing/2014/main" id="{72DAC2B4-3663-45C9-AE28-9A954E8AF6C2}"/>
              </a:ext>
            </a:extLst>
          </p:cNvPr>
          <p:cNvSpPr txBox="1">
            <a:spLocks/>
          </p:cNvSpPr>
          <p:nvPr/>
        </p:nvSpPr>
        <p:spPr>
          <a:xfrm>
            <a:off x="1935672" y="5055844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1" name="Fluxograma: Processo Alternativo 19">
            <a:extLst>
              <a:ext uri="{FF2B5EF4-FFF2-40B4-BE49-F238E27FC236}">
                <a16:creationId xmlns:a16="http://schemas.microsoft.com/office/drawing/2014/main" id="{70C78490-67F3-4CBF-B394-76CF80B2A0EA}"/>
              </a:ext>
            </a:extLst>
          </p:cNvPr>
          <p:cNvSpPr/>
          <p:nvPr/>
        </p:nvSpPr>
        <p:spPr>
          <a:xfrm>
            <a:off x="2760680" y="4371923"/>
            <a:ext cx="1362782" cy="1274292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2" name="Google Shape;173;p32">
            <a:extLst>
              <a:ext uri="{FF2B5EF4-FFF2-40B4-BE49-F238E27FC236}">
                <a16:creationId xmlns:a16="http://schemas.microsoft.com/office/drawing/2014/main" id="{10D92227-E485-4A2D-83DD-55F749B16E7F}"/>
              </a:ext>
            </a:extLst>
          </p:cNvPr>
          <p:cNvSpPr txBox="1">
            <a:spLocks/>
          </p:cNvSpPr>
          <p:nvPr/>
        </p:nvSpPr>
        <p:spPr>
          <a:xfrm>
            <a:off x="3143033" y="5017979"/>
            <a:ext cx="5980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MYSQL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53" name="Imagem 15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2551DC5-A571-4671-8836-B3DF5D670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71" y="3621814"/>
            <a:ext cx="632905" cy="638050"/>
          </a:xfrm>
          <a:prstGeom prst="rect">
            <a:avLst/>
          </a:prstGeom>
        </p:spPr>
      </p:pic>
      <p:pic>
        <p:nvPicPr>
          <p:cNvPr id="154" name="Imagem 153" descr="Ícone&#10;&#10;Descrição gerada automaticamente">
            <a:extLst>
              <a:ext uri="{FF2B5EF4-FFF2-40B4-BE49-F238E27FC236}">
                <a16:creationId xmlns:a16="http://schemas.microsoft.com/office/drawing/2014/main" id="{6BD46A49-0384-405B-AF86-B8741D9A93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12306"/>
          <a:stretch/>
        </p:blipFill>
        <p:spPr>
          <a:xfrm>
            <a:off x="7477992" y="288716"/>
            <a:ext cx="4179364" cy="2650177"/>
          </a:xfrm>
          <a:prstGeom prst="rect">
            <a:avLst/>
          </a:prstGeom>
        </p:spPr>
      </p:pic>
      <p:cxnSp>
        <p:nvCxnSpPr>
          <p:cNvPr id="155" name="Conector de Seta Reta 154">
            <a:extLst>
              <a:ext uri="{FF2B5EF4-FFF2-40B4-BE49-F238E27FC236}">
                <a16:creationId xmlns:a16="http://schemas.microsoft.com/office/drawing/2014/main" id="{411FBBE4-5469-4AE6-968F-FD734F1D707C}"/>
              </a:ext>
            </a:extLst>
          </p:cNvPr>
          <p:cNvCxnSpPr>
            <a:cxnSpLocks/>
          </p:cNvCxnSpPr>
          <p:nvPr/>
        </p:nvCxnSpPr>
        <p:spPr>
          <a:xfrm>
            <a:off x="2452228" y="5172134"/>
            <a:ext cx="308452" cy="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Imagem 15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CCA90F0-86D8-41AD-9A51-63DEFCC7F7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4960" y="667476"/>
            <a:ext cx="341165" cy="350222"/>
          </a:xfrm>
          <a:prstGeom prst="rect">
            <a:avLst/>
          </a:prstGeom>
        </p:spPr>
      </p:pic>
      <p:sp>
        <p:nvSpPr>
          <p:cNvPr id="157" name="Google Shape;173;p32">
            <a:extLst>
              <a:ext uri="{FF2B5EF4-FFF2-40B4-BE49-F238E27FC236}">
                <a16:creationId xmlns:a16="http://schemas.microsoft.com/office/drawing/2014/main" id="{FF03AA0D-1CA1-494A-A75C-0E1165640B33}"/>
              </a:ext>
            </a:extLst>
          </p:cNvPr>
          <p:cNvSpPr txBox="1">
            <a:spLocks/>
          </p:cNvSpPr>
          <p:nvPr/>
        </p:nvSpPr>
        <p:spPr>
          <a:xfrm>
            <a:off x="9756354" y="700859"/>
            <a:ext cx="84187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SqlServer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8" name="Fluxograma: Processo Alternativo 19">
            <a:extLst>
              <a:ext uri="{FF2B5EF4-FFF2-40B4-BE49-F238E27FC236}">
                <a16:creationId xmlns:a16="http://schemas.microsoft.com/office/drawing/2014/main" id="{E1EA7BBE-01CF-4642-BE58-05C250D76B43}"/>
              </a:ext>
            </a:extLst>
          </p:cNvPr>
          <p:cNvSpPr/>
          <p:nvPr/>
        </p:nvSpPr>
        <p:spPr>
          <a:xfrm>
            <a:off x="8276440" y="1368532"/>
            <a:ext cx="2862692" cy="135997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591275">
                <a:moveTo>
                  <a:pt x="17372" y="294562"/>
                </a:moveTo>
                <a:cubicBezTo>
                  <a:pt x="17372" y="-33458"/>
                  <a:pt x="257647" y="14542"/>
                  <a:pt x="585667" y="14542"/>
                </a:cubicBezTo>
                <a:lnTo>
                  <a:pt x="3217771" y="14542"/>
                </a:lnTo>
                <a:cubicBezTo>
                  <a:pt x="3545791" y="14542"/>
                  <a:pt x="3804720" y="-86060"/>
                  <a:pt x="3804720" y="241960"/>
                </a:cubicBezTo>
                <a:cubicBezTo>
                  <a:pt x="3804720" y="1033869"/>
                  <a:pt x="3828796" y="2475635"/>
                  <a:pt x="3828796" y="3267545"/>
                </a:cubicBezTo>
                <a:cubicBezTo>
                  <a:pt x="3815503" y="3660301"/>
                  <a:pt x="3545791" y="3578138"/>
                  <a:pt x="3217771" y="3578138"/>
                </a:cubicBezTo>
                <a:lnTo>
                  <a:pt x="585667" y="3578138"/>
                </a:lnTo>
                <a:cubicBezTo>
                  <a:pt x="257647" y="3578138"/>
                  <a:pt x="-9860" y="3685810"/>
                  <a:pt x="279" y="3284635"/>
                </a:cubicBezTo>
                <a:cubicBezTo>
                  <a:pt x="5977" y="2302630"/>
                  <a:pt x="11674" y="1276567"/>
                  <a:pt x="17372" y="29456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9" name="Fluxograma: Processo Alternativo 19">
            <a:extLst>
              <a:ext uri="{FF2B5EF4-FFF2-40B4-BE49-F238E27FC236}">
                <a16:creationId xmlns:a16="http://schemas.microsoft.com/office/drawing/2014/main" id="{18AD177D-1EB8-47FB-9F6A-262160999362}"/>
              </a:ext>
            </a:extLst>
          </p:cNvPr>
          <p:cNvSpPr/>
          <p:nvPr/>
        </p:nvSpPr>
        <p:spPr>
          <a:xfrm>
            <a:off x="8385802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0" name="Fluxograma: Processo Alternativo 19">
            <a:extLst>
              <a:ext uri="{FF2B5EF4-FFF2-40B4-BE49-F238E27FC236}">
                <a16:creationId xmlns:a16="http://schemas.microsoft.com/office/drawing/2014/main" id="{543F5527-24B6-4A05-999F-07066183D83F}"/>
              </a:ext>
            </a:extLst>
          </p:cNvPr>
          <p:cNvSpPr/>
          <p:nvPr/>
        </p:nvSpPr>
        <p:spPr>
          <a:xfrm>
            <a:off x="9737924" y="1597323"/>
            <a:ext cx="1258944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1" name="Google Shape;173;p32">
            <a:extLst>
              <a:ext uri="{FF2B5EF4-FFF2-40B4-BE49-F238E27FC236}">
                <a16:creationId xmlns:a16="http://schemas.microsoft.com/office/drawing/2014/main" id="{1759A912-ACD2-4AF4-8302-5EF70F78A176}"/>
              </a:ext>
            </a:extLst>
          </p:cNvPr>
          <p:cNvSpPr txBox="1">
            <a:spLocks/>
          </p:cNvSpPr>
          <p:nvPr/>
        </p:nvSpPr>
        <p:spPr>
          <a:xfrm>
            <a:off x="9097927" y="1020642"/>
            <a:ext cx="121971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Aplicação WEB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2" name="Google Shape;173;p32">
            <a:extLst>
              <a:ext uri="{FF2B5EF4-FFF2-40B4-BE49-F238E27FC236}">
                <a16:creationId xmlns:a16="http://schemas.microsoft.com/office/drawing/2014/main" id="{19E7467E-2049-4A08-9CF6-149D0E300675}"/>
              </a:ext>
            </a:extLst>
          </p:cNvPr>
          <p:cNvSpPr txBox="1">
            <a:spLocks/>
          </p:cNvSpPr>
          <p:nvPr/>
        </p:nvSpPr>
        <p:spPr>
          <a:xfrm>
            <a:off x="8806443" y="1335273"/>
            <a:ext cx="4176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API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3" name="Google Shape;173;p32">
            <a:extLst>
              <a:ext uri="{FF2B5EF4-FFF2-40B4-BE49-F238E27FC236}">
                <a16:creationId xmlns:a16="http://schemas.microsoft.com/office/drawing/2014/main" id="{49CA6BFF-616F-4D96-A237-41B748B9420D}"/>
              </a:ext>
            </a:extLst>
          </p:cNvPr>
          <p:cNvSpPr txBox="1">
            <a:spLocks/>
          </p:cNvSpPr>
          <p:nvPr/>
        </p:nvSpPr>
        <p:spPr>
          <a:xfrm>
            <a:off x="10123343" y="1335272"/>
            <a:ext cx="487597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Site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64" name="Google Shape;173;p32">
            <a:extLst>
              <a:ext uri="{FF2B5EF4-FFF2-40B4-BE49-F238E27FC236}">
                <a16:creationId xmlns:a16="http://schemas.microsoft.com/office/drawing/2014/main" id="{5F89E7A4-A102-4BC2-B06D-462AA9EA836D}"/>
              </a:ext>
            </a:extLst>
          </p:cNvPr>
          <p:cNvSpPr txBox="1">
            <a:spLocks/>
          </p:cNvSpPr>
          <p:nvPr/>
        </p:nvSpPr>
        <p:spPr>
          <a:xfrm>
            <a:off x="8453822" y="1780684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Node JS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SEQUELIZE</a:t>
            </a:r>
          </a:p>
        </p:txBody>
      </p:sp>
      <p:sp>
        <p:nvSpPr>
          <p:cNvPr id="165" name="Google Shape;173;p32">
            <a:extLst>
              <a:ext uri="{FF2B5EF4-FFF2-40B4-BE49-F238E27FC236}">
                <a16:creationId xmlns:a16="http://schemas.microsoft.com/office/drawing/2014/main" id="{66E69724-047B-4AF1-8B22-4FBB829C8438}"/>
              </a:ext>
            </a:extLst>
          </p:cNvPr>
          <p:cNvSpPr txBox="1">
            <a:spLocks/>
          </p:cNvSpPr>
          <p:nvPr/>
        </p:nvSpPr>
        <p:spPr>
          <a:xfrm>
            <a:off x="9829036" y="1777831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HTML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SCSS</a:t>
            </a:r>
          </a:p>
          <a:p>
            <a:pPr marL="171450" indent="-171450"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JS</a:t>
            </a:r>
          </a:p>
        </p:txBody>
      </p:sp>
      <p:sp>
        <p:nvSpPr>
          <p:cNvPr id="166" name="Fluxograma: Processo Alternativo 19">
            <a:extLst>
              <a:ext uri="{FF2B5EF4-FFF2-40B4-BE49-F238E27FC236}">
                <a16:creationId xmlns:a16="http://schemas.microsoft.com/office/drawing/2014/main" id="{3F6543A0-7B8E-4391-BC64-61074689F87D}"/>
              </a:ext>
            </a:extLst>
          </p:cNvPr>
          <p:cNvSpPr/>
          <p:nvPr/>
        </p:nvSpPr>
        <p:spPr>
          <a:xfrm>
            <a:off x="979258" y="1070802"/>
            <a:ext cx="2747469" cy="1587816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6" h="3602091">
                <a:moveTo>
                  <a:pt x="17372" y="305380"/>
                </a:moveTo>
                <a:cubicBezTo>
                  <a:pt x="17372" y="-22640"/>
                  <a:pt x="257647" y="25360"/>
                  <a:pt x="585667" y="25360"/>
                </a:cubicBezTo>
                <a:lnTo>
                  <a:pt x="3217771" y="9956"/>
                </a:lnTo>
                <a:cubicBezTo>
                  <a:pt x="3545791" y="9956"/>
                  <a:pt x="3804720" y="-75242"/>
                  <a:pt x="3804720" y="252778"/>
                </a:cubicBezTo>
                <a:cubicBezTo>
                  <a:pt x="3804720" y="1044687"/>
                  <a:pt x="3828796" y="2486453"/>
                  <a:pt x="3828796" y="3278363"/>
                </a:cubicBezTo>
                <a:cubicBezTo>
                  <a:pt x="3815503" y="3671119"/>
                  <a:pt x="3545791" y="3588956"/>
                  <a:pt x="3217771" y="3588956"/>
                </a:cubicBezTo>
                <a:lnTo>
                  <a:pt x="585667" y="3588956"/>
                </a:lnTo>
                <a:cubicBezTo>
                  <a:pt x="257647" y="3588956"/>
                  <a:pt x="-9860" y="3696628"/>
                  <a:pt x="279" y="3295453"/>
                </a:cubicBezTo>
                <a:cubicBezTo>
                  <a:pt x="5977" y="2313448"/>
                  <a:pt x="11674" y="1287385"/>
                  <a:pt x="17372" y="305380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7" name="Fluxograma: Processo Alternativo 19">
            <a:extLst>
              <a:ext uri="{FF2B5EF4-FFF2-40B4-BE49-F238E27FC236}">
                <a16:creationId xmlns:a16="http://schemas.microsoft.com/office/drawing/2014/main" id="{82401C70-4C3E-471B-82EB-830303642C7A}"/>
              </a:ext>
            </a:extLst>
          </p:cNvPr>
          <p:cNvSpPr/>
          <p:nvPr/>
        </p:nvSpPr>
        <p:spPr>
          <a:xfrm>
            <a:off x="1201389" y="1371985"/>
            <a:ext cx="1538245" cy="99532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8" name="Google Shape;173;p32">
            <a:extLst>
              <a:ext uri="{FF2B5EF4-FFF2-40B4-BE49-F238E27FC236}">
                <a16:creationId xmlns:a16="http://schemas.microsoft.com/office/drawing/2014/main" id="{694C2D4D-9BD7-4B6C-8EEB-2E856DD95D9F}"/>
              </a:ext>
            </a:extLst>
          </p:cNvPr>
          <p:cNvSpPr txBox="1">
            <a:spLocks/>
          </p:cNvSpPr>
          <p:nvPr/>
        </p:nvSpPr>
        <p:spPr>
          <a:xfrm>
            <a:off x="1262571" y="1565737"/>
            <a:ext cx="977216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Looca API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JDBC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JavaSwing</a:t>
            </a:r>
          </a:p>
          <a:p>
            <a:pPr marL="171450" indent="-171450">
              <a:buClr>
                <a:srgbClr val="F7981F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 API</a:t>
            </a:r>
          </a:p>
        </p:txBody>
      </p:sp>
      <p:sp>
        <p:nvSpPr>
          <p:cNvPr id="169" name="Fluxograma: Processo Alternativo 19">
            <a:extLst>
              <a:ext uri="{FF2B5EF4-FFF2-40B4-BE49-F238E27FC236}">
                <a16:creationId xmlns:a16="http://schemas.microsoft.com/office/drawing/2014/main" id="{9BA77BFE-B9D3-4AAA-AC57-49F9713FD704}"/>
              </a:ext>
            </a:extLst>
          </p:cNvPr>
          <p:cNvSpPr/>
          <p:nvPr/>
        </p:nvSpPr>
        <p:spPr>
          <a:xfrm>
            <a:off x="1309207" y="1501457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70" name="Google Shape;173;p32">
            <a:extLst>
              <a:ext uri="{FF2B5EF4-FFF2-40B4-BE49-F238E27FC236}">
                <a16:creationId xmlns:a16="http://schemas.microsoft.com/office/drawing/2014/main" id="{BF5F00A9-3985-437B-A3A8-3803E57079D0}"/>
              </a:ext>
            </a:extLst>
          </p:cNvPr>
          <p:cNvSpPr txBox="1">
            <a:spLocks/>
          </p:cNvSpPr>
          <p:nvPr/>
        </p:nvSpPr>
        <p:spPr>
          <a:xfrm>
            <a:off x="2223078" y="1776936"/>
            <a:ext cx="51655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.JAR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71" name="Imagem 170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870ED529-537C-4D29-9DF3-DC9170893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09" y="1149108"/>
            <a:ext cx="573554" cy="578217"/>
          </a:xfrm>
          <a:prstGeom prst="rect">
            <a:avLst/>
          </a:prstGeom>
        </p:spPr>
      </p:pic>
      <p:pic>
        <p:nvPicPr>
          <p:cNvPr id="172" name="Imagem 171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1D4B83E-519B-4650-AAF3-59A2B93AC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0442" y="2178714"/>
            <a:ext cx="375656" cy="385542"/>
          </a:xfrm>
          <a:prstGeom prst="rect">
            <a:avLst/>
          </a:prstGeom>
        </p:spPr>
      </p:pic>
      <p:sp>
        <p:nvSpPr>
          <p:cNvPr id="173" name="Fluxograma: Processo Alternativo 19">
            <a:extLst>
              <a:ext uri="{FF2B5EF4-FFF2-40B4-BE49-F238E27FC236}">
                <a16:creationId xmlns:a16="http://schemas.microsoft.com/office/drawing/2014/main" id="{CF2B23D5-73AC-4717-B8B9-56577DFB5395}"/>
              </a:ext>
            </a:extLst>
          </p:cNvPr>
          <p:cNvSpPr/>
          <p:nvPr/>
        </p:nvSpPr>
        <p:spPr>
          <a:xfrm>
            <a:off x="6939496" y="3677248"/>
            <a:ext cx="4783340" cy="226859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  <a:gd name="connsiteX0" fmla="*/ 17093 w 3828517"/>
              <a:gd name="connsiteY0" fmla="*/ 305382 h 3599608"/>
              <a:gd name="connsiteX1" fmla="*/ 585388 w 3828517"/>
              <a:gd name="connsiteY1" fmla="*/ 25362 h 3599608"/>
              <a:gd name="connsiteX2" fmla="*/ 3217492 w 3828517"/>
              <a:gd name="connsiteY2" fmla="*/ 9958 h 3599608"/>
              <a:gd name="connsiteX3" fmla="*/ 3804441 w 3828517"/>
              <a:gd name="connsiteY3" fmla="*/ 252780 h 3599608"/>
              <a:gd name="connsiteX4" fmla="*/ 3828517 w 3828517"/>
              <a:gd name="connsiteY4" fmla="*/ 3278365 h 3599608"/>
              <a:gd name="connsiteX5" fmla="*/ 3217492 w 3828517"/>
              <a:gd name="connsiteY5" fmla="*/ 3588958 h 3599608"/>
              <a:gd name="connsiteX6" fmla="*/ 585388 w 3828517"/>
              <a:gd name="connsiteY6" fmla="*/ 3588958 h 3599608"/>
              <a:gd name="connsiteX7" fmla="*/ 0 w 3828517"/>
              <a:gd name="connsiteY7" fmla="*/ 3295455 h 3599608"/>
              <a:gd name="connsiteX8" fmla="*/ 17093 w 3828517"/>
              <a:gd name="connsiteY8" fmla="*/ 305382 h 359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517" h="3599608">
                <a:moveTo>
                  <a:pt x="17093" y="305382"/>
                </a:moveTo>
                <a:cubicBezTo>
                  <a:pt x="17093" y="-22638"/>
                  <a:pt x="257368" y="25362"/>
                  <a:pt x="585388" y="25362"/>
                </a:cubicBezTo>
                <a:lnTo>
                  <a:pt x="3217492" y="9958"/>
                </a:lnTo>
                <a:cubicBezTo>
                  <a:pt x="3545512" y="9958"/>
                  <a:pt x="3804441" y="-75240"/>
                  <a:pt x="3804441" y="252780"/>
                </a:cubicBezTo>
                <a:cubicBezTo>
                  <a:pt x="3804441" y="1044689"/>
                  <a:pt x="3828517" y="2486455"/>
                  <a:pt x="3828517" y="3278365"/>
                </a:cubicBezTo>
                <a:cubicBezTo>
                  <a:pt x="3815224" y="3671121"/>
                  <a:pt x="3545512" y="3588958"/>
                  <a:pt x="3217492" y="3588958"/>
                </a:cubicBezTo>
                <a:lnTo>
                  <a:pt x="585388" y="3588958"/>
                </a:lnTo>
                <a:cubicBezTo>
                  <a:pt x="230841" y="3576099"/>
                  <a:pt x="22245" y="3709470"/>
                  <a:pt x="0" y="3295455"/>
                </a:cubicBezTo>
                <a:cubicBezTo>
                  <a:pt x="5698" y="2313450"/>
                  <a:pt x="11395" y="1287387"/>
                  <a:pt x="17093" y="30538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74" name="Fluxograma: Processo Alternativo 19">
            <a:extLst>
              <a:ext uri="{FF2B5EF4-FFF2-40B4-BE49-F238E27FC236}">
                <a16:creationId xmlns:a16="http://schemas.microsoft.com/office/drawing/2014/main" id="{A99D7D0B-7CA2-4C48-A468-4009057225D9}"/>
              </a:ext>
            </a:extLst>
          </p:cNvPr>
          <p:cNvSpPr/>
          <p:nvPr/>
        </p:nvSpPr>
        <p:spPr>
          <a:xfrm>
            <a:off x="7035014" y="4063612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175" name="Conector reto 174">
            <a:extLst>
              <a:ext uri="{FF2B5EF4-FFF2-40B4-BE49-F238E27FC236}">
                <a16:creationId xmlns:a16="http://schemas.microsoft.com/office/drawing/2014/main" id="{2D38E7F3-3E6E-4C76-8C83-7B54F3D5E8E3}"/>
              </a:ext>
            </a:extLst>
          </p:cNvPr>
          <p:cNvCxnSpPr>
            <a:cxnSpLocks/>
          </p:cNvCxnSpPr>
          <p:nvPr/>
        </p:nvCxnSpPr>
        <p:spPr>
          <a:xfrm>
            <a:off x="7051460" y="4437899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Google Shape;173;p32">
            <a:extLst>
              <a:ext uri="{FF2B5EF4-FFF2-40B4-BE49-F238E27FC236}">
                <a16:creationId xmlns:a16="http://schemas.microsoft.com/office/drawing/2014/main" id="{92F33A1B-24F4-4568-817E-F0E342BA2C51}"/>
              </a:ext>
            </a:extLst>
          </p:cNvPr>
          <p:cNvSpPr txBox="1">
            <a:spLocks/>
          </p:cNvSpPr>
          <p:nvPr/>
        </p:nvSpPr>
        <p:spPr>
          <a:xfrm>
            <a:off x="7103311" y="4120901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Contratação de Serviço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77" name="Google Shape;173;p32">
            <a:extLst>
              <a:ext uri="{FF2B5EF4-FFF2-40B4-BE49-F238E27FC236}">
                <a16:creationId xmlns:a16="http://schemas.microsoft.com/office/drawing/2014/main" id="{79077617-BA77-4DD5-9345-5B88B6B2F60E}"/>
              </a:ext>
            </a:extLst>
          </p:cNvPr>
          <p:cNvSpPr txBox="1">
            <a:spLocks/>
          </p:cNvSpPr>
          <p:nvPr/>
        </p:nvSpPr>
        <p:spPr>
          <a:xfrm>
            <a:off x="7163310" y="4509091"/>
            <a:ext cx="1451407" cy="1023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Cadastro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unidade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Adicionar suporte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Slack</a:t>
            </a:r>
          </a:p>
        </p:txBody>
      </p:sp>
      <p:sp>
        <p:nvSpPr>
          <p:cNvPr id="178" name="Google Shape;173;p32">
            <a:extLst>
              <a:ext uri="{FF2B5EF4-FFF2-40B4-BE49-F238E27FC236}">
                <a16:creationId xmlns:a16="http://schemas.microsoft.com/office/drawing/2014/main" id="{13B90352-23F9-4E49-942B-6B6D550C75C9}"/>
              </a:ext>
            </a:extLst>
          </p:cNvPr>
          <p:cNvSpPr txBox="1">
            <a:spLocks/>
          </p:cNvSpPr>
          <p:nvPr/>
        </p:nvSpPr>
        <p:spPr>
          <a:xfrm>
            <a:off x="7459406" y="3755335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Contratante</a:t>
            </a:r>
          </a:p>
        </p:txBody>
      </p:sp>
      <p:sp>
        <p:nvSpPr>
          <p:cNvPr id="179" name="Fluxograma: Processo Alternativo 19">
            <a:extLst>
              <a:ext uri="{FF2B5EF4-FFF2-40B4-BE49-F238E27FC236}">
                <a16:creationId xmlns:a16="http://schemas.microsoft.com/office/drawing/2014/main" id="{34A355C8-4080-4D09-B13F-C8AEA4B46192}"/>
              </a:ext>
            </a:extLst>
          </p:cNvPr>
          <p:cNvSpPr/>
          <p:nvPr/>
        </p:nvSpPr>
        <p:spPr>
          <a:xfrm>
            <a:off x="9737919" y="4061174"/>
            <a:ext cx="1880456" cy="175104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28796"/>
              <a:gd name="connsiteY0" fmla="*/ 360647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1 w 3828796"/>
              <a:gd name="connsiteY8" fmla="*/ 360647 h 3581826"/>
              <a:gd name="connsiteX0" fmla="*/ 17372 w 3828796"/>
              <a:gd name="connsiteY0" fmla="*/ 294562 h 3581826"/>
              <a:gd name="connsiteX1" fmla="*/ 585667 w 3828796"/>
              <a:gd name="connsiteY1" fmla="*/ 14542 h 3581826"/>
              <a:gd name="connsiteX2" fmla="*/ 3217771 w 3828796"/>
              <a:gd name="connsiteY2" fmla="*/ 14542 h 3581826"/>
              <a:gd name="connsiteX3" fmla="*/ 3804720 w 3828796"/>
              <a:gd name="connsiteY3" fmla="*/ 241960 h 3581826"/>
              <a:gd name="connsiteX4" fmla="*/ 3828796 w 3828796"/>
              <a:gd name="connsiteY4" fmla="*/ 3223488 h 3581826"/>
              <a:gd name="connsiteX5" fmla="*/ 3217771 w 3828796"/>
              <a:gd name="connsiteY5" fmla="*/ 3578138 h 3581826"/>
              <a:gd name="connsiteX6" fmla="*/ 585667 w 3828796"/>
              <a:gd name="connsiteY6" fmla="*/ 3578138 h 3581826"/>
              <a:gd name="connsiteX7" fmla="*/ 279 w 3828796"/>
              <a:gd name="connsiteY7" fmla="*/ 3240578 h 3581826"/>
              <a:gd name="connsiteX8" fmla="*/ 17372 w 3828796"/>
              <a:gd name="connsiteY8" fmla="*/ 294562 h 3581826"/>
              <a:gd name="connsiteX0" fmla="*/ 17372 w 3828796"/>
              <a:gd name="connsiteY0" fmla="*/ 294562 h 3597460"/>
              <a:gd name="connsiteX1" fmla="*/ 585667 w 3828796"/>
              <a:gd name="connsiteY1" fmla="*/ 14542 h 3597460"/>
              <a:gd name="connsiteX2" fmla="*/ 3217771 w 3828796"/>
              <a:gd name="connsiteY2" fmla="*/ 14542 h 3597460"/>
              <a:gd name="connsiteX3" fmla="*/ 3804720 w 3828796"/>
              <a:gd name="connsiteY3" fmla="*/ 241960 h 3597460"/>
              <a:gd name="connsiteX4" fmla="*/ 3828796 w 3828796"/>
              <a:gd name="connsiteY4" fmla="*/ 3311601 h 3597460"/>
              <a:gd name="connsiteX5" fmla="*/ 3217771 w 3828796"/>
              <a:gd name="connsiteY5" fmla="*/ 3578138 h 3597460"/>
              <a:gd name="connsiteX6" fmla="*/ 585667 w 3828796"/>
              <a:gd name="connsiteY6" fmla="*/ 3578138 h 3597460"/>
              <a:gd name="connsiteX7" fmla="*/ 279 w 3828796"/>
              <a:gd name="connsiteY7" fmla="*/ 3240578 h 3597460"/>
              <a:gd name="connsiteX8" fmla="*/ 17372 w 3828796"/>
              <a:gd name="connsiteY8" fmla="*/ 294562 h 3597460"/>
              <a:gd name="connsiteX0" fmla="*/ 17372 w 3828796"/>
              <a:gd name="connsiteY0" fmla="*/ 294562 h 3590657"/>
              <a:gd name="connsiteX1" fmla="*/ 585667 w 3828796"/>
              <a:gd name="connsiteY1" fmla="*/ 14542 h 3590657"/>
              <a:gd name="connsiteX2" fmla="*/ 3217771 w 3828796"/>
              <a:gd name="connsiteY2" fmla="*/ 14542 h 3590657"/>
              <a:gd name="connsiteX3" fmla="*/ 3804720 w 3828796"/>
              <a:gd name="connsiteY3" fmla="*/ 241960 h 3590657"/>
              <a:gd name="connsiteX4" fmla="*/ 3828796 w 3828796"/>
              <a:gd name="connsiteY4" fmla="*/ 3289573 h 3590657"/>
              <a:gd name="connsiteX5" fmla="*/ 3217771 w 3828796"/>
              <a:gd name="connsiteY5" fmla="*/ 3578138 h 3590657"/>
              <a:gd name="connsiteX6" fmla="*/ 585667 w 3828796"/>
              <a:gd name="connsiteY6" fmla="*/ 3578138 h 3590657"/>
              <a:gd name="connsiteX7" fmla="*/ 279 w 3828796"/>
              <a:gd name="connsiteY7" fmla="*/ 3240578 h 3590657"/>
              <a:gd name="connsiteX8" fmla="*/ 17372 w 3828796"/>
              <a:gd name="connsiteY8" fmla="*/ 294562 h 3590657"/>
              <a:gd name="connsiteX0" fmla="*/ 17372 w 3828796"/>
              <a:gd name="connsiteY0" fmla="*/ 294562 h 3585286"/>
              <a:gd name="connsiteX1" fmla="*/ 585667 w 3828796"/>
              <a:gd name="connsiteY1" fmla="*/ 14542 h 3585286"/>
              <a:gd name="connsiteX2" fmla="*/ 3217771 w 3828796"/>
              <a:gd name="connsiteY2" fmla="*/ 14542 h 3585286"/>
              <a:gd name="connsiteX3" fmla="*/ 3804720 w 3828796"/>
              <a:gd name="connsiteY3" fmla="*/ 241960 h 3585286"/>
              <a:gd name="connsiteX4" fmla="*/ 3828796 w 3828796"/>
              <a:gd name="connsiteY4" fmla="*/ 3267545 h 3585286"/>
              <a:gd name="connsiteX5" fmla="*/ 3217771 w 3828796"/>
              <a:gd name="connsiteY5" fmla="*/ 3578138 h 3585286"/>
              <a:gd name="connsiteX6" fmla="*/ 585667 w 3828796"/>
              <a:gd name="connsiteY6" fmla="*/ 3578138 h 3585286"/>
              <a:gd name="connsiteX7" fmla="*/ 279 w 3828796"/>
              <a:gd name="connsiteY7" fmla="*/ 3240578 h 3585286"/>
              <a:gd name="connsiteX8" fmla="*/ 17372 w 3828796"/>
              <a:gd name="connsiteY8" fmla="*/ 294562 h 3585286"/>
              <a:gd name="connsiteX0" fmla="*/ 17372 w 3828796"/>
              <a:gd name="connsiteY0" fmla="*/ 294562 h 3591275"/>
              <a:gd name="connsiteX1" fmla="*/ 585667 w 3828796"/>
              <a:gd name="connsiteY1" fmla="*/ 14542 h 3591275"/>
              <a:gd name="connsiteX2" fmla="*/ 3217771 w 3828796"/>
              <a:gd name="connsiteY2" fmla="*/ 14542 h 3591275"/>
              <a:gd name="connsiteX3" fmla="*/ 3804720 w 3828796"/>
              <a:gd name="connsiteY3" fmla="*/ 241960 h 3591275"/>
              <a:gd name="connsiteX4" fmla="*/ 3828796 w 3828796"/>
              <a:gd name="connsiteY4" fmla="*/ 3267545 h 3591275"/>
              <a:gd name="connsiteX5" fmla="*/ 3217771 w 3828796"/>
              <a:gd name="connsiteY5" fmla="*/ 3578138 h 3591275"/>
              <a:gd name="connsiteX6" fmla="*/ 585667 w 3828796"/>
              <a:gd name="connsiteY6" fmla="*/ 3578138 h 3591275"/>
              <a:gd name="connsiteX7" fmla="*/ 279 w 3828796"/>
              <a:gd name="connsiteY7" fmla="*/ 3284635 h 3591275"/>
              <a:gd name="connsiteX8" fmla="*/ 17372 w 3828796"/>
              <a:gd name="connsiteY8" fmla="*/ 294562 h 3591275"/>
              <a:gd name="connsiteX0" fmla="*/ 17372 w 3828796"/>
              <a:gd name="connsiteY0" fmla="*/ 305380 h 3602091"/>
              <a:gd name="connsiteX1" fmla="*/ 585667 w 3828796"/>
              <a:gd name="connsiteY1" fmla="*/ 25360 h 3602091"/>
              <a:gd name="connsiteX2" fmla="*/ 3217771 w 3828796"/>
              <a:gd name="connsiteY2" fmla="*/ 9956 h 3602091"/>
              <a:gd name="connsiteX3" fmla="*/ 3804720 w 3828796"/>
              <a:gd name="connsiteY3" fmla="*/ 252778 h 3602091"/>
              <a:gd name="connsiteX4" fmla="*/ 3828796 w 3828796"/>
              <a:gd name="connsiteY4" fmla="*/ 3278363 h 3602091"/>
              <a:gd name="connsiteX5" fmla="*/ 3217771 w 3828796"/>
              <a:gd name="connsiteY5" fmla="*/ 3588956 h 3602091"/>
              <a:gd name="connsiteX6" fmla="*/ 585667 w 3828796"/>
              <a:gd name="connsiteY6" fmla="*/ 3588956 h 3602091"/>
              <a:gd name="connsiteX7" fmla="*/ 279 w 3828796"/>
              <a:gd name="connsiteY7" fmla="*/ 3295453 h 3602091"/>
              <a:gd name="connsiteX8" fmla="*/ 17372 w 3828796"/>
              <a:gd name="connsiteY8" fmla="*/ 305380 h 3602091"/>
              <a:gd name="connsiteX0" fmla="*/ 17372 w 3828796"/>
              <a:gd name="connsiteY0" fmla="*/ 305382 h 3602094"/>
              <a:gd name="connsiteX1" fmla="*/ 585667 w 3828796"/>
              <a:gd name="connsiteY1" fmla="*/ 25362 h 3602094"/>
              <a:gd name="connsiteX2" fmla="*/ 3217771 w 3828796"/>
              <a:gd name="connsiteY2" fmla="*/ 9958 h 3602094"/>
              <a:gd name="connsiteX3" fmla="*/ 3804720 w 3828796"/>
              <a:gd name="connsiteY3" fmla="*/ 252780 h 3602094"/>
              <a:gd name="connsiteX4" fmla="*/ 3828796 w 3828796"/>
              <a:gd name="connsiteY4" fmla="*/ 3278365 h 3602094"/>
              <a:gd name="connsiteX5" fmla="*/ 3217771 w 3828796"/>
              <a:gd name="connsiteY5" fmla="*/ 3588958 h 3602094"/>
              <a:gd name="connsiteX6" fmla="*/ 585667 w 3828796"/>
              <a:gd name="connsiteY6" fmla="*/ 3588958 h 3602094"/>
              <a:gd name="connsiteX7" fmla="*/ 279 w 3828796"/>
              <a:gd name="connsiteY7" fmla="*/ 3295455 h 3602094"/>
              <a:gd name="connsiteX8" fmla="*/ 17372 w 3828796"/>
              <a:gd name="connsiteY8" fmla="*/ 305382 h 3602094"/>
              <a:gd name="connsiteX0" fmla="*/ 17379 w 3828803"/>
              <a:gd name="connsiteY0" fmla="*/ 305382 h 3596390"/>
              <a:gd name="connsiteX1" fmla="*/ 585674 w 3828803"/>
              <a:gd name="connsiteY1" fmla="*/ 25362 h 3596390"/>
              <a:gd name="connsiteX2" fmla="*/ 3217778 w 3828803"/>
              <a:gd name="connsiteY2" fmla="*/ 9958 h 3596390"/>
              <a:gd name="connsiteX3" fmla="*/ 3804727 w 3828803"/>
              <a:gd name="connsiteY3" fmla="*/ 252780 h 3596390"/>
              <a:gd name="connsiteX4" fmla="*/ 3828803 w 3828803"/>
              <a:gd name="connsiteY4" fmla="*/ 3278365 h 3596390"/>
              <a:gd name="connsiteX5" fmla="*/ 3217778 w 3828803"/>
              <a:gd name="connsiteY5" fmla="*/ 3588958 h 3596390"/>
              <a:gd name="connsiteX6" fmla="*/ 585674 w 3828803"/>
              <a:gd name="connsiteY6" fmla="*/ 3588958 h 3596390"/>
              <a:gd name="connsiteX7" fmla="*/ 286 w 3828803"/>
              <a:gd name="connsiteY7" fmla="*/ 3295455 h 3596390"/>
              <a:gd name="connsiteX8" fmla="*/ 17379 w 3828803"/>
              <a:gd name="connsiteY8" fmla="*/ 305382 h 3596390"/>
              <a:gd name="connsiteX0" fmla="*/ 17379 w 3828803"/>
              <a:gd name="connsiteY0" fmla="*/ 299232 h 3590240"/>
              <a:gd name="connsiteX1" fmla="*/ 585674 w 3828803"/>
              <a:gd name="connsiteY1" fmla="*/ 19212 h 3590240"/>
              <a:gd name="connsiteX2" fmla="*/ 3217778 w 3828803"/>
              <a:gd name="connsiteY2" fmla="*/ 3808 h 3590240"/>
              <a:gd name="connsiteX3" fmla="*/ 3804727 w 3828803"/>
              <a:gd name="connsiteY3" fmla="*/ 246630 h 3590240"/>
              <a:gd name="connsiteX4" fmla="*/ 3828803 w 3828803"/>
              <a:gd name="connsiteY4" fmla="*/ 3272215 h 3590240"/>
              <a:gd name="connsiteX5" fmla="*/ 3217778 w 3828803"/>
              <a:gd name="connsiteY5" fmla="*/ 3582808 h 3590240"/>
              <a:gd name="connsiteX6" fmla="*/ 585674 w 3828803"/>
              <a:gd name="connsiteY6" fmla="*/ 3582808 h 3590240"/>
              <a:gd name="connsiteX7" fmla="*/ 286 w 3828803"/>
              <a:gd name="connsiteY7" fmla="*/ 3289305 h 3590240"/>
              <a:gd name="connsiteX8" fmla="*/ 17379 w 3828803"/>
              <a:gd name="connsiteY8" fmla="*/ 299232 h 35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803" h="3590240">
                <a:moveTo>
                  <a:pt x="17379" y="299232"/>
                </a:moveTo>
                <a:cubicBezTo>
                  <a:pt x="17379" y="-28788"/>
                  <a:pt x="257654" y="19212"/>
                  <a:pt x="585674" y="19212"/>
                </a:cubicBezTo>
                <a:lnTo>
                  <a:pt x="3217778" y="3808"/>
                </a:lnTo>
                <a:cubicBezTo>
                  <a:pt x="3644656" y="17654"/>
                  <a:pt x="3804727" y="-81390"/>
                  <a:pt x="3804727" y="246630"/>
                </a:cubicBezTo>
                <a:cubicBezTo>
                  <a:pt x="3804727" y="1038539"/>
                  <a:pt x="3828803" y="2480305"/>
                  <a:pt x="3828803" y="3272215"/>
                </a:cubicBezTo>
                <a:cubicBezTo>
                  <a:pt x="3815510" y="3664971"/>
                  <a:pt x="3545798" y="3582808"/>
                  <a:pt x="3217778" y="3582808"/>
                </a:cubicBezTo>
                <a:lnTo>
                  <a:pt x="585674" y="3582808"/>
                </a:lnTo>
                <a:cubicBezTo>
                  <a:pt x="250557" y="3569949"/>
                  <a:pt x="-9853" y="3690480"/>
                  <a:pt x="286" y="3289305"/>
                </a:cubicBezTo>
                <a:cubicBezTo>
                  <a:pt x="5984" y="2307300"/>
                  <a:pt x="11681" y="1281237"/>
                  <a:pt x="17379" y="299232"/>
                </a:cubicBez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180" name="Conector reto 179">
            <a:extLst>
              <a:ext uri="{FF2B5EF4-FFF2-40B4-BE49-F238E27FC236}">
                <a16:creationId xmlns:a16="http://schemas.microsoft.com/office/drawing/2014/main" id="{F838F54E-9100-47CE-9849-1E97608307DA}"/>
              </a:ext>
            </a:extLst>
          </p:cNvPr>
          <p:cNvCxnSpPr>
            <a:cxnSpLocks/>
          </p:cNvCxnSpPr>
          <p:nvPr/>
        </p:nvCxnSpPr>
        <p:spPr>
          <a:xfrm>
            <a:off x="9754365" y="4435461"/>
            <a:ext cx="1855918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Google Shape;173;p32">
            <a:extLst>
              <a:ext uri="{FF2B5EF4-FFF2-40B4-BE49-F238E27FC236}">
                <a16:creationId xmlns:a16="http://schemas.microsoft.com/office/drawing/2014/main" id="{EA43021F-2592-4FB0-A609-CA5B5C41D5FF}"/>
              </a:ext>
            </a:extLst>
          </p:cNvPr>
          <p:cNvSpPr txBox="1">
            <a:spLocks/>
          </p:cNvSpPr>
          <p:nvPr/>
        </p:nvSpPr>
        <p:spPr>
          <a:xfrm>
            <a:off x="9806216" y="4118463"/>
            <a:ext cx="174386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Dashboard</a:t>
            </a:r>
          </a:p>
          <a:p>
            <a:pPr algn="ctr">
              <a:buClr>
                <a:srgbClr val="25A9EE"/>
              </a:buClr>
            </a:pPr>
            <a:endParaRPr lang="en-US" sz="10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82" name="Google Shape;173;p32">
            <a:extLst>
              <a:ext uri="{FF2B5EF4-FFF2-40B4-BE49-F238E27FC236}">
                <a16:creationId xmlns:a16="http://schemas.microsoft.com/office/drawing/2014/main" id="{E8C65EDD-20F6-47CB-A364-85DC901DBEA8}"/>
              </a:ext>
            </a:extLst>
          </p:cNvPr>
          <p:cNvSpPr txBox="1">
            <a:spLocks/>
          </p:cNvSpPr>
          <p:nvPr/>
        </p:nvSpPr>
        <p:spPr>
          <a:xfrm>
            <a:off x="9866215" y="4506653"/>
            <a:ext cx="1451407" cy="695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Login</a:t>
            </a:r>
          </a:p>
          <a:p>
            <a:pPr marL="171450" indent="-171450">
              <a:lnSpc>
                <a:spcPct val="150000"/>
              </a:lnSpc>
              <a:buClr>
                <a:srgbClr val="0095C8"/>
              </a:buClr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Tela de usuario</a:t>
            </a:r>
          </a:p>
        </p:txBody>
      </p:sp>
      <p:sp>
        <p:nvSpPr>
          <p:cNvPr id="183" name="Google Shape;173;p32">
            <a:extLst>
              <a:ext uri="{FF2B5EF4-FFF2-40B4-BE49-F238E27FC236}">
                <a16:creationId xmlns:a16="http://schemas.microsoft.com/office/drawing/2014/main" id="{094A0AD7-5DA8-430E-B633-3B91244FAB39}"/>
              </a:ext>
            </a:extLst>
          </p:cNvPr>
          <p:cNvSpPr txBox="1">
            <a:spLocks/>
          </p:cNvSpPr>
          <p:nvPr/>
        </p:nvSpPr>
        <p:spPr>
          <a:xfrm>
            <a:off x="10162311" y="3752897"/>
            <a:ext cx="103167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10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Suporte</a:t>
            </a:r>
          </a:p>
        </p:txBody>
      </p:sp>
      <p:pic>
        <p:nvPicPr>
          <p:cNvPr id="184" name="Imagem 183">
            <a:extLst>
              <a:ext uri="{FF2B5EF4-FFF2-40B4-BE49-F238E27FC236}">
                <a16:creationId xmlns:a16="http://schemas.microsoft.com/office/drawing/2014/main" id="{AC064B67-1678-468F-8844-2EE128BDA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7710" y="4344305"/>
            <a:ext cx="270541" cy="276553"/>
          </a:xfrm>
          <a:prstGeom prst="rect">
            <a:avLst/>
          </a:prstGeom>
        </p:spPr>
      </p:pic>
      <p:pic>
        <p:nvPicPr>
          <p:cNvPr id="185" name="Imagem 184">
            <a:extLst>
              <a:ext uri="{FF2B5EF4-FFF2-40B4-BE49-F238E27FC236}">
                <a16:creationId xmlns:a16="http://schemas.microsoft.com/office/drawing/2014/main" id="{61A695E6-E300-4D5E-B0FC-102A2B63D3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0" y="4817437"/>
            <a:ext cx="276553" cy="276553"/>
          </a:xfrm>
          <a:prstGeom prst="rect">
            <a:avLst/>
          </a:prstGeom>
        </p:spPr>
      </p:pic>
      <p:pic>
        <p:nvPicPr>
          <p:cNvPr id="186" name="Imagem 185" descr="Uma imagem contendo desenho&#10;&#10;Descrição gerada automaticamente">
            <a:extLst>
              <a:ext uri="{FF2B5EF4-FFF2-40B4-BE49-F238E27FC236}">
                <a16:creationId xmlns:a16="http://schemas.microsoft.com/office/drawing/2014/main" id="{4F43960F-6AD4-4A79-A6E6-A969FD3CF6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9090" y="5303393"/>
            <a:ext cx="270353" cy="265052"/>
          </a:xfrm>
          <a:prstGeom prst="rect">
            <a:avLst/>
          </a:prstGeom>
        </p:spPr>
      </p:pic>
      <p:sp>
        <p:nvSpPr>
          <p:cNvPr id="187" name="Elipse 186">
            <a:extLst>
              <a:ext uri="{FF2B5EF4-FFF2-40B4-BE49-F238E27FC236}">
                <a16:creationId xmlns:a16="http://schemas.microsoft.com/office/drawing/2014/main" id="{046E0CA7-565E-4986-A47B-C5E562FC7395}"/>
              </a:ext>
            </a:extLst>
          </p:cNvPr>
          <p:cNvSpPr/>
          <p:nvPr/>
        </p:nvSpPr>
        <p:spPr>
          <a:xfrm>
            <a:off x="979258" y="2739178"/>
            <a:ext cx="270000" cy="27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8" name="Imagem 187" descr="Ícone&#10;&#10;Descrição gerada automaticamente">
            <a:extLst>
              <a:ext uri="{FF2B5EF4-FFF2-40B4-BE49-F238E27FC236}">
                <a16:creationId xmlns:a16="http://schemas.microsoft.com/office/drawing/2014/main" id="{B5F26037-7017-4F1C-9A8A-C03C466BEB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031004" y="2793086"/>
            <a:ext cx="170385" cy="170385"/>
          </a:xfrm>
          <a:prstGeom prst="rect">
            <a:avLst/>
          </a:prstGeom>
        </p:spPr>
      </p:pic>
      <p:sp>
        <p:nvSpPr>
          <p:cNvPr id="189" name="Google Shape;173;p32">
            <a:extLst>
              <a:ext uri="{FF2B5EF4-FFF2-40B4-BE49-F238E27FC236}">
                <a16:creationId xmlns:a16="http://schemas.microsoft.com/office/drawing/2014/main" id="{C078A92A-19D5-4242-B0AB-DF2782126D30}"/>
              </a:ext>
            </a:extLst>
          </p:cNvPr>
          <p:cNvSpPr txBox="1">
            <a:spLocks/>
          </p:cNvSpPr>
          <p:nvPr/>
        </p:nvSpPr>
        <p:spPr>
          <a:xfrm>
            <a:off x="1177789" y="2721938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Máquina Local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90" name="Elipse 189">
            <a:extLst>
              <a:ext uri="{FF2B5EF4-FFF2-40B4-BE49-F238E27FC236}">
                <a16:creationId xmlns:a16="http://schemas.microsoft.com/office/drawing/2014/main" id="{A754F74F-5C1C-4B72-90BB-6BD88612B291}"/>
              </a:ext>
            </a:extLst>
          </p:cNvPr>
          <p:cNvSpPr/>
          <p:nvPr/>
        </p:nvSpPr>
        <p:spPr>
          <a:xfrm>
            <a:off x="823270" y="6066534"/>
            <a:ext cx="270000" cy="270000"/>
          </a:xfrm>
          <a:prstGeom prst="ellipse">
            <a:avLst/>
          </a:prstGeom>
          <a:solidFill>
            <a:srgbClr val="FF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Google Shape;173;p32">
            <a:extLst>
              <a:ext uri="{FF2B5EF4-FFF2-40B4-BE49-F238E27FC236}">
                <a16:creationId xmlns:a16="http://schemas.microsoft.com/office/drawing/2014/main" id="{CEC3C0CB-8933-4E0B-955F-304B054326E2}"/>
              </a:ext>
            </a:extLst>
          </p:cNvPr>
          <p:cNvSpPr txBox="1">
            <a:spLocks/>
          </p:cNvSpPr>
          <p:nvPr/>
        </p:nvSpPr>
        <p:spPr>
          <a:xfrm>
            <a:off x="1021801" y="6049294"/>
            <a:ext cx="1980306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Servidor de redundancia MySQL</a:t>
            </a:r>
          </a:p>
        </p:txBody>
      </p:sp>
      <p:sp>
        <p:nvSpPr>
          <p:cNvPr id="192" name="Google Shape;173;p32">
            <a:extLst>
              <a:ext uri="{FF2B5EF4-FFF2-40B4-BE49-F238E27FC236}">
                <a16:creationId xmlns:a16="http://schemas.microsoft.com/office/drawing/2014/main" id="{66AB15B0-CAD0-44C1-B1CF-5FB1C4E4EADA}"/>
              </a:ext>
            </a:extLst>
          </p:cNvPr>
          <p:cNvSpPr txBox="1">
            <a:spLocks/>
          </p:cNvSpPr>
          <p:nvPr/>
        </p:nvSpPr>
        <p:spPr>
          <a:xfrm>
            <a:off x="445921" y="6064130"/>
            <a:ext cx="1012922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600" b="1" dirty="0">
                <a:solidFill>
                  <a:schemeClr val="bg1"/>
                </a:solidFill>
                <a:latin typeface="Montserrat SemiBold" panose="00000700000000000000" pitchFamily="2" charset="0"/>
              </a:rPr>
              <a:t>AWS</a:t>
            </a:r>
          </a:p>
          <a:p>
            <a:pPr algn="ctr">
              <a:buClr>
                <a:srgbClr val="25A9EE"/>
              </a:buClr>
            </a:pPr>
            <a:endParaRPr lang="en-US" sz="600" b="1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93" name="Elipse 192">
            <a:extLst>
              <a:ext uri="{FF2B5EF4-FFF2-40B4-BE49-F238E27FC236}">
                <a16:creationId xmlns:a16="http://schemas.microsoft.com/office/drawing/2014/main" id="{6AA8D458-0EEE-4AA7-AC6D-2B250D3140CB}"/>
              </a:ext>
            </a:extLst>
          </p:cNvPr>
          <p:cNvSpPr/>
          <p:nvPr/>
        </p:nvSpPr>
        <p:spPr>
          <a:xfrm>
            <a:off x="8728509" y="339771"/>
            <a:ext cx="270000" cy="270000"/>
          </a:xfrm>
          <a:prstGeom prst="ellipse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4" name="Google Shape;173;p32">
            <a:extLst>
              <a:ext uri="{FF2B5EF4-FFF2-40B4-BE49-F238E27FC236}">
                <a16:creationId xmlns:a16="http://schemas.microsoft.com/office/drawing/2014/main" id="{21B47ACA-D582-42E2-A855-000867E8FF1D}"/>
              </a:ext>
            </a:extLst>
          </p:cNvPr>
          <p:cNvSpPr txBox="1">
            <a:spLocks/>
          </p:cNvSpPr>
          <p:nvPr/>
        </p:nvSpPr>
        <p:spPr>
          <a:xfrm>
            <a:off x="8189013" y="328470"/>
            <a:ext cx="617429" cy="27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5A9EE"/>
              </a:buClr>
            </a:pPr>
            <a:r>
              <a:rPr lang="en-US" sz="800" b="1" dirty="0">
                <a:solidFill>
                  <a:schemeClr val="tx1"/>
                </a:solidFill>
                <a:latin typeface="Montserrat SemiBold" panose="00000700000000000000" pitchFamily="2" charset="0"/>
              </a:rPr>
              <a:t>Azure</a:t>
            </a:r>
          </a:p>
          <a:p>
            <a:pPr algn="ctr">
              <a:buClr>
                <a:srgbClr val="25A9EE"/>
              </a:buClr>
            </a:pPr>
            <a:endParaRPr lang="en-US" sz="800" b="1" dirty="0">
              <a:solidFill>
                <a:schemeClr val="tx1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575FDAB8-9F45-4C35-98E6-1EADD24072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24" y="364752"/>
            <a:ext cx="196655" cy="196655"/>
          </a:xfrm>
          <a:prstGeom prst="rect">
            <a:avLst/>
          </a:prstGeom>
        </p:spPr>
      </p:pic>
      <p:cxnSp>
        <p:nvCxnSpPr>
          <p:cNvPr id="196" name="Conector de Seta Reta 195">
            <a:extLst>
              <a:ext uri="{FF2B5EF4-FFF2-40B4-BE49-F238E27FC236}">
                <a16:creationId xmlns:a16="http://schemas.microsoft.com/office/drawing/2014/main" id="{639290B4-772C-4C8E-9DD0-F2EF9F29E737}"/>
              </a:ext>
            </a:extLst>
          </p:cNvPr>
          <p:cNvCxnSpPr>
            <a:cxnSpLocks/>
          </p:cNvCxnSpPr>
          <p:nvPr/>
        </p:nvCxnSpPr>
        <p:spPr>
          <a:xfrm flipV="1">
            <a:off x="9311994" y="2874179"/>
            <a:ext cx="0" cy="803069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Imagem 196" descr="Logotipo&#10;&#10;Descrição gerada automaticamente">
            <a:extLst>
              <a:ext uri="{FF2B5EF4-FFF2-40B4-BE49-F238E27FC236}">
                <a16:creationId xmlns:a16="http://schemas.microsoft.com/office/drawing/2014/main" id="{4349797A-158D-4EF6-8A32-E96F12EB13F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1434152" y="4434035"/>
            <a:ext cx="518229" cy="303798"/>
          </a:xfrm>
          <a:prstGeom prst="rect">
            <a:avLst/>
          </a:prstGeom>
        </p:spPr>
      </p:pic>
      <p:sp>
        <p:nvSpPr>
          <p:cNvPr id="198" name="Fluxograma: Processo Alternativo 19">
            <a:extLst>
              <a:ext uri="{FF2B5EF4-FFF2-40B4-BE49-F238E27FC236}">
                <a16:creationId xmlns:a16="http://schemas.microsoft.com/office/drawing/2014/main" id="{31FBF61B-AA8E-4D6C-9E5A-908A7A1F25FA}"/>
              </a:ext>
            </a:extLst>
          </p:cNvPr>
          <p:cNvSpPr/>
          <p:nvPr/>
        </p:nvSpPr>
        <p:spPr>
          <a:xfrm>
            <a:off x="2985135" y="4802979"/>
            <a:ext cx="913871" cy="775545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199" name="Imagem 198" descr="Logotipo&#10;&#10;Descrição gerada automaticamente">
            <a:extLst>
              <a:ext uri="{FF2B5EF4-FFF2-40B4-BE49-F238E27FC236}">
                <a16:creationId xmlns:a16="http://schemas.microsoft.com/office/drawing/2014/main" id="{8ED18ED1-A2D5-4C95-878B-0C2161DF86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6"/>
          <a:stretch/>
        </p:blipFill>
        <p:spPr>
          <a:xfrm>
            <a:off x="3182955" y="4434035"/>
            <a:ext cx="518229" cy="303798"/>
          </a:xfrm>
          <a:prstGeom prst="rect">
            <a:avLst/>
          </a:prstGeom>
        </p:spPr>
      </p:pic>
      <p:pic>
        <p:nvPicPr>
          <p:cNvPr id="200" name="Imagem 199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39CD6F13-8BF7-4AED-A489-DFB11C0E7F5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4742106" y="2528344"/>
            <a:ext cx="396988" cy="397949"/>
          </a:xfrm>
          <a:prstGeom prst="rect">
            <a:avLst/>
          </a:prstGeom>
        </p:spPr>
      </p:pic>
      <p:pic>
        <p:nvPicPr>
          <p:cNvPr id="201" name="Gráfico 200">
            <a:extLst>
              <a:ext uri="{FF2B5EF4-FFF2-40B4-BE49-F238E27FC236}">
                <a16:creationId xmlns:a16="http://schemas.microsoft.com/office/drawing/2014/main" id="{71E19673-4837-4D7B-8E4A-F11BA02444A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24720" t="5562" r="24473" b="4474"/>
          <a:stretch/>
        </p:blipFill>
        <p:spPr>
          <a:xfrm>
            <a:off x="5204351" y="3718604"/>
            <a:ext cx="862904" cy="1527954"/>
          </a:xfrm>
          <a:prstGeom prst="rect">
            <a:avLst/>
          </a:prstGeom>
        </p:spPr>
      </p:pic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21854F81-C487-4B19-82EC-4057FD47A902}"/>
              </a:ext>
            </a:extLst>
          </p:cNvPr>
          <p:cNvSpPr txBox="1"/>
          <p:nvPr/>
        </p:nvSpPr>
        <p:spPr>
          <a:xfrm>
            <a:off x="5192434" y="4253405"/>
            <a:ext cx="903566" cy="48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0095C8"/>
              </a:buClr>
            </a:pPr>
            <a:r>
              <a:rPr lang="en-US" sz="900" b="1" dirty="0">
                <a:solidFill>
                  <a:srgbClr val="161616"/>
                </a:solidFill>
                <a:latin typeface="Montserrat SemiBold" panose="00000700000000000000" pitchFamily="2" charset="0"/>
              </a:rPr>
              <a:t>Receber Alertas</a:t>
            </a:r>
          </a:p>
        </p:txBody>
      </p:sp>
      <p:sp>
        <p:nvSpPr>
          <p:cNvPr id="203" name="Fluxograma: Processo Alternativo 19">
            <a:extLst>
              <a:ext uri="{FF2B5EF4-FFF2-40B4-BE49-F238E27FC236}">
                <a16:creationId xmlns:a16="http://schemas.microsoft.com/office/drawing/2014/main" id="{80D74EE0-0966-43C1-B572-6857EDF3DEC4}"/>
              </a:ext>
            </a:extLst>
          </p:cNvPr>
          <p:cNvSpPr/>
          <p:nvPr/>
        </p:nvSpPr>
        <p:spPr>
          <a:xfrm>
            <a:off x="7221307" y="5497378"/>
            <a:ext cx="1375991" cy="23126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cxnSp>
        <p:nvCxnSpPr>
          <p:cNvPr id="204" name="Conector de Seta Reta 203">
            <a:extLst>
              <a:ext uri="{FF2B5EF4-FFF2-40B4-BE49-F238E27FC236}">
                <a16:creationId xmlns:a16="http://schemas.microsoft.com/office/drawing/2014/main" id="{A0AAF41D-0A06-469A-8822-658D71907994}"/>
              </a:ext>
            </a:extLst>
          </p:cNvPr>
          <p:cNvCxnSpPr>
            <a:cxnSpLocks/>
          </p:cNvCxnSpPr>
          <p:nvPr/>
        </p:nvCxnSpPr>
        <p:spPr>
          <a:xfrm>
            <a:off x="3726727" y="1378632"/>
            <a:ext cx="4162286" cy="0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50090155-17B8-403E-B260-F1A97A22C1A5}"/>
              </a:ext>
            </a:extLst>
          </p:cNvPr>
          <p:cNvCxnSpPr>
            <a:cxnSpLocks/>
          </p:cNvCxnSpPr>
          <p:nvPr/>
        </p:nvCxnSpPr>
        <p:spPr>
          <a:xfrm rot="10800000">
            <a:off x="2360074" y="2360092"/>
            <a:ext cx="1941600" cy="498187"/>
          </a:xfrm>
          <a:prstGeom prst="bentConnector3">
            <a:avLst>
              <a:gd name="adj1" fmla="val 100235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: Angulado 209">
            <a:extLst>
              <a:ext uri="{FF2B5EF4-FFF2-40B4-BE49-F238E27FC236}">
                <a16:creationId xmlns:a16="http://schemas.microsoft.com/office/drawing/2014/main" id="{5A2D6035-0706-4D4D-8015-79586A28C34B}"/>
              </a:ext>
            </a:extLst>
          </p:cNvPr>
          <p:cNvCxnSpPr>
            <a:cxnSpLocks/>
          </p:cNvCxnSpPr>
          <p:nvPr/>
        </p:nvCxnSpPr>
        <p:spPr>
          <a:xfrm>
            <a:off x="5456114" y="2746070"/>
            <a:ext cx="1762726" cy="2860835"/>
          </a:xfrm>
          <a:prstGeom prst="bentConnector3">
            <a:avLst>
              <a:gd name="adj1" fmla="val 65683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9F104176-7DD3-45ED-9093-101D7D9170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68425" y="3070457"/>
            <a:ext cx="796927" cy="68895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Gráfico 211">
            <a:extLst>
              <a:ext uri="{FF2B5EF4-FFF2-40B4-BE49-F238E27FC236}">
                <a16:creationId xmlns:a16="http://schemas.microsoft.com/office/drawing/2014/main" id="{7FA6AABE-511A-44BE-A46E-9905D99DF1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92965" y="2073051"/>
            <a:ext cx="1171858" cy="1171858"/>
          </a:xfrm>
          <a:prstGeom prst="rect">
            <a:avLst/>
          </a:prstGeom>
        </p:spPr>
      </p:pic>
      <p:sp>
        <p:nvSpPr>
          <p:cNvPr id="213" name="Elipse 212">
            <a:extLst>
              <a:ext uri="{FF2B5EF4-FFF2-40B4-BE49-F238E27FC236}">
                <a16:creationId xmlns:a16="http://schemas.microsoft.com/office/drawing/2014/main" id="{CFBB854F-0E90-48AF-8BA9-4B8624132855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949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2"/>
      <p:bldP spid="80" grpId="0" animBg="1"/>
      <p:bldP spid="80" grpId="2" animBg="1"/>
      <p:bldP spid="81" grpId="0"/>
      <p:bldP spid="81" grpId="2"/>
      <p:bldP spid="147" grpId="0" animBg="1"/>
      <p:bldP spid="148" grpId="0"/>
      <p:bldP spid="149" grpId="0" animBg="1"/>
      <p:bldP spid="150" grpId="0"/>
      <p:bldP spid="151" grpId="0" animBg="1"/>
      <p:bldP spid="152" grpId="0"/>
      <p:bldP spid="157" grpId="0"/>
      <p:bldP spid="158" grpId="0" animBg="1"/>
      <p:bldP spid="159" grpId="0" animBg="1"/>
      <p:bldP spid="160" grpId="0" animBg="1"/>
      <p:bldP spid="161" grpId="0"/>
      <p:bldP spid="162" grpId="0"/>
      <p:bldP spid="163" grpId="0"/>
      <p:bldP spid="164" grpId="0"/>
      <p:bldP spid="165" grpId="0"/>
      <p:bldP spid="166" grpId="0" animBg="1"/>
      <p:bldP spid="167" grpId="0" animBg="1"/>
      <p:bldP spid="168" grpId="0"/>
      <p:bldP spid="169" grpId="0" animBg="1"/>
      <p:bldP spid="170" grpId="0"/>
      <p:bldP spid="173" grpId="0" animBg="1"/>
      <p:bldP spid="174" grpId="0" animBg="1"/>
      <p:bldP spid="176" grpId="0"/>
      <p:bldP spid="177" grpId="0"/>
      <p:bldP spid="178" grpId="0"/>
      <p:bldP spid="179" grpId="0" animBg="1"/>
      <p:bldP spid="181" grpId="0"/>
      <p:bldP spid="182" grpId="0"/>
      <p:bldP spid="183" grpId="0"/>
      <p:bldP spid="187" grpId="0" animBg="1"/>
      <p:bldP spid="189" grpId="0"/>
      <p:bldP spid="190" grpId="0" animBg="1"/>
      <p:bldP spid="191" grpId="0"/>
      <p:bldP spid="192" grpId="0"/>
      <p:bldP spid="193" grpId="0" animBg="1"/>
      <p:bldP spid="194" grpId="0"/>
      <p:bldP spid="198" grpId="0" animBg="1"/>
      <p:bldP spid="202" grpId="0"/>
      <p:bldP spid="20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FB3C9BBA-9E57-483D-B8D2-C879FEDB12E6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4E249B8B-19FD-4370-869A-F30740FCD12C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áfico 57">
            <a:extLst>
              <a:ext uri="{FF2B5EF4-FFF2-40B4-BE49-F238E27FC236}">
                <a16:creationId xmlns:a16="http://schemas.microsoft.com/office/drawing/2014/main" id="{E2BCB0FC-9FDD-46F2-AB28-A4EEA8C6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85" name="Google Shape;173;p32">
            <a:extLst>
              <a:ext uri="{FF2B5EF4-FFF2-40B4-BE49-F238E27FC236}">
                <a16:creationId xmlns:a16="http://schemas.microsoft.com/office/drawing/2014/main" id="{C2480DC1-50A5-4079-B201-367CC7EB7260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30633C4B-CC24-4360-91A2-41EECCDAEFE1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173;p32">
            <a:extLst>
              <a:ext uri="{FF2B5EF4-FFF2-40B4-BE49-F238E27FC236}">
                <a16:creationId xmlns:a16="http://schemas.microsoft.com/office/drawing/2014/main" id="{F5E91632-89DE-4771-A40E-6753B122A31A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7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pic>
        <p:nvPicPr>
          <p:cNvPr id="88" name="Gráfico 87">
            <a:extLst>
              <a:ext uri="{FF2B5EF4-FFF2-40B4-BE49-F238E27FC236}">
                <a16:creationId xmlns:a16="http://schemas.microsoft.com/office/drawing/2014/main" id="{C0F825BB-E845-43A5-A4DC-00B0A82E27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121" name="Google Shape;192;p34">
            <a:extLst>
              <a:ext uri="{FF2B5EF4-FFF2-40B4-BE49-F238E27FC236}">
                <a16:creationId xmlns:a16="http://schemas.microsoft.com/office/drawing/2014/main" id="{D3DA6913-4041-4A9E-A0AB-1B8A8CAE455E}"/>
              </a:ext>
            </a:extLst>
          </p:cNvPr>
          <p:cNvSpPr txBox="1">
            <a:spLocks/>
          </p:cNvSpPr>
          <p:nvPr/>
        </p:nvSpPr>
        <p:spPr>
          <a:xfrm>
            <a:off x="6643821" y="1455032"/>
            <a:ext cx="4382061" cy="133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Satisfação no atendimento de fast-foods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73205713-94E6-44BD-ABB6-1A7422B0406A}"/>
              </a:ext>
            </a:extLst>
          </p:cNvPr>
          <p:cNvSpPr txBox="1"/>
          <p:nvPr/>
        </p:nvSpPr>
        <p:spPr>
          <a:xfrm>
            <a:off x="8434447" y="910918"/>
            <a:ext cx="9737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Deep dive</a:t>
            </a:r>
          </a:p>
        </p:txBody>
      </p:sp>
      <p:sp>
        <p:nvSpPr>
          <p:cNvPr id="123" name="Fluxograma: Processo Alternativo 19">
            <a:extLst>
              <a:ext uri="{FF2B5EF4-FFF2-40B4-BE49-F238E27FC236}">
                <a16:creationId xmlns:a16="http://schemas.microsoft.com/office/drawing/2014/main" id="{BD0637B5-31ED-4239-BF01-D080C050684D}"/>
              </a:ext>
            </a:extLst>
          </p:cNvPr>
          <p:cNvSpPr/>
          <p:nvPr/>
        </p:nvSpPr>
        <p:spPr>
          <a:xfrm>
            <a:off x="8755448" y="1211078"/>
            <a:ext cx="273354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24" name="Google Shape;194;p34">
            <a:extLst>
              <a:ext uri="{FF2B5EF4-FFF2-40B4-BE49-F238E27FC236}">
                <a16:creationId xmlns:a16="http://schemas.microsoft.com/office/drawing/2014/main" id="{0550782C-A8E8-4A76-8CC4-A8C033595BCB}"/>
              </a:ext>
            </a:extLst>
          </p:cNvPr>
          <p:cNvSpPr txBox="1">
            <a:spLocks/>
          </p:cNvSpPr>
          <p:nvPr/>
        </p:nvSpPr>
        <p:spPr>
          <a:xfrm flipH="1">
            <a:off x="6643818" y="2764879"/>
            <a:ext cx="55686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100%</a:t>
            </a:r>
          </a:p>
        </p:txBody>
      </p:sp>
      <p:sp>
        <p:nvSpPr>
          <p:cNvPr id="125" name="Google Shape;194;p34">
            <a:extLst>
              <a:ext uri="{FF2B5EF4-FFF2-40B4-BE49-F238E27FC236}">
                <a16:creationId xmlns:a16="http://schemas.microsoft.com/office/drawing/2014/main" id="{DB2BB74C-4F18-4254-A052-2E5C6AB8FDB3}"/>
              </a:ext>
            </a:extLst>
          </p:cNvPr>
          <p:cNvSpPr txBox="1">
            <a:spLocks/>
          </p:cNvSpPr>
          <p:nvPr/>
        </p:nvSpPr>
        <p:spPr>
          <a:xfrm flipH="1">
            <a:off x="6643819" y="3330381"/>
            <a:ext cx="556859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80%</a:t>
            </a:r>
          </a:p>
        </p:txBody>
      </p:sp>
      <p:sp>
        <p:nvSpPr>
          <p:cNvPr id="126" name="Google Shape;194;p34">
            <a:extLst>
              <a:ext uri="{FF2B5EF4-FFF2-40B4-BE49-F238E27FC236}">
                <a16:creationId xmlns:a16="http://schemas.microsoft.com/office/drawing/2014/main" id="{1F4924D5-9078-4674-B1F1-CCAC225A9C4D}"/>
              </a:ext>
            </a:extLst>
          </p:cNvPr>
          <p:cNvSpPr txBox="1">
            <a:spLocks/>
          </p:cNvSpPr>
          <p:nvPr/>
        </p:nvSpPr>
        <p:spPr>
          <a:xfrm flipH="1">
            <a:off x="6643820" y="3896508"/>
            <a:ext cx="55309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60%</a:t>
            </a:r>
          </a:p>
        </p:txBody>
      </p:sp>
      <p:sp>
        <p:nvSpPr>
          <p:cNvPr id="127" name="Google Shape;194;p34">
            <a:extLst>
              <a:ext uri="{FF2B5EF4-FFF2-40B4-BE49-F238E27FC236}">
                <a16:creationId xmlns:a16="http://schemas.microsoft.com/office/drawing/2014/main" id="{36CBDD3A-24EA-440D-A6CC-F670917188CB}"/>
              </a:ext>
            </a:extLst>
          </p:cNvPr>
          <p:cNvSpPr txBox="1">
            <a:spLocks/>
          </p:cNvSpPr>
          <p:nvPr/>
        </p:nvSpPr>
        <p:spPr>
          <a:xfrm flipH="1">
            <a:off x="6643821" y="4462010"/>
            <a:ext cx="553090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40%</a:t>
            </a:r>
          </a:p>
        </p:txBody>
      </p:sp>
      <p:sp>
        <p:nvSpPr>
          <p:cNvPr id="128" name="Google Shape;194;p34">
            <a:extLst>
              <a:ext uri="{FF2B5EF4-FFF2-40B4-BE49-F238E27FC236}">
                <a16:creationId xmlns:a16="http://schemas.microsoft.com/office/drawing/2014/main" id="{E820594D-D9A6-41A9-812E-49DC1DE69E2A}"/>
              </a:ext>
            </a:extLst>
          </p:cNvPr>
          <p:cNvSpPr txBox="1">
            <a:spLocks/>
          </p:cNvSpPr>
          <p:nvPr/>
        </p:nvSpPr>
        <p:spPr>
          <a:xfrm flipH="1">
            <a:off x="6723040" y="5027128"/>
            <a:ext cx="47387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20%</a:t>
            </a:r>
          </a:p>
        </p:txBody>
      </p:sp>
      <p:sp>
        <p:nvSpPr>
          <p:cNvPr id="129" name="Google Shape;194;p34">
            <a:extLst>
              <a:ext uri="{FF2B5EF4-FFF2-40B4-BE49-F238E27FC236}">
                <a16:creationId xmlns:a16="http://schemas.microsoft.com/office/drawing/2014/main" id="{5606419A-D826-477C-89C7-50B6F611EF59}"/>
              </a:ext>
            </a:extLst>
          </p:cNvPr>
          <p:cNvSpPr txBox="1">
            <a:spLocks/>
          </p:cNvSpPr>
          <p:nvPr/>
        </p:nvSpPr>
        <p:spPr>
          <a:xfrm flipH="1">
            <a:off x="6761046" y="5592630"/>
            <a:ext cx="43586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0%</a:t>
            </a:r>
          </a:p>
        </p:txBody>
      </p:sp>
      <p:sp>
        <p:nvSpPr>
          <p:cNvPr id="130" name="Google Shape;194;p34">
            <a:extLst>
              <a:ext uri="{FF2B5EF4-FFF2-40B4-BE49-F238E27FC236}">
                <a16:creationId xmlns:a16="http://schemas.microsoft.com/office/drawing/2014/main" id="{DD431A22-E3FB-4079-AAB3-D53161CDBFB3}"/>
              </a:ext>
            </a:extLst>
          </p:cNvPr>
          <p:cNvSpPr txBox="1">
            <a:spLocks/>
          </p:cNvSpPr>
          <p:nvPr/>
        </p:nvSpPr>
        <p:spPr>
          <a:xfrm flipH="1">
            <a:off x="7249099" y="5739835"/>
            <a:ext cx="556215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Ruim</a:t>
            </a:r>
          </a:p>
        </p:txBody>
      </p:sp>
      <p:sp>
        <p:nvSpPr>
          <p:cNvPr id="131" name="Google Shape;194;p34">
            <a:extLst>
              <a:ext uri="{FF2B5EF4-FFF2-40B4-BE49-F238E27FC236}">
                <a16:creationId xmlns:a16="http://schemas.microsoft.com/office/drawing/2014/main" id="{8044D834-A80A-457E-8EF9-2FD0833961C2}"/>
              </a:ext>
            </a:extLst>
          </p:cNvPr>
          <p:cNvSpPr txBox="1">
            <a:spLocks/>
          </p:cNvSpPr>
          <p:nvPr/>
        </p:nvSpPr>
        <p:spPr>
          <a:xfrm flipH="1">
            <a:off x="7902284" y="5744547"/>
            <a:ext cx="75252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Regular</a:t>
            </a:r>
          </a:p>
        </p:txBody>
      </p:sp>
      <p:sp>
        <p:nvSpPr>
          <p:cNvPr id="133" name="Google Shape;194;p34">
            <a:extLst>
              <a:ext uri="{FF2B5EF4-FFF2-40B4-BE49-F238E27FC236}">
                <a16:creationId xmlns:a16="http://schemas.microsoft.com/office/drawing/2014/main" id="{4EB2E2A3-0DA7-48FD-9E50-746A251045E6}"/>
              </a:ext>
            </a:extLst>
          </p:cNvPr>
          <p:cNvSpPr txBox="1">
            <a:spLocks/>
          </p:cNvSpPr>
          <p:nvPr/>
        </p:nvSpPr>
        <p:spPr>
          <a:xfrm flipH="1">
            <a:off x="9583044" y="5730072"/>
            <a:ext cx="556213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Bom</a:t>
            </a:r>
          </a:p>
        </p:txBody>
      </p:sp>
      <p:sp>
        <p:nvSpPr>
          <p:cNvPr id="134" name="Google Shape;194;p34">
            <a:extLst>
              <a:ext uri="{FF2B5EF4-FFF2-40B4-BE49-F238E27FC236}">
                <a16:creationId xmlns:a16="http://schemas.microsoft.com/office/drawing/2014/main" id="{A236D4ED-2098-4DBA-AF04-A43D13232079}"/>
              </a:ext>
            </a:extLst>
          </p:cNvPr>
          <p:cNvSpPr txBox="1">
            <a:spLocks/>
          </p:cNvSpPr>
          <p:nvPr/>
        </p:nvSpPr>
        <p:spPr>
          <a:xfrm flipH="1">
            <a:off x="10231061" y="5734069"/>
            <a:ext cx="650065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Ótimo</a:t>
            </a:r>
          </a:p>
        </p:txBody>
      </p: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45C1CF8F-438C-4116-A596-88E3EBF6F2F0}"/>
              </a:ext>
            </a:extLst>
          </p:cNvPr>
          <p:cNvCxnSpPr>
            <a:cxnSpLocks/>
          </p:cNvCxnSpPr>
          <p:nvPr/>
        </p:nvCxnSpPr>
        <p:spPr>
          <a:xfrm>
            <a:off x="7162073" y="2919164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E70D5B4D-885F-4C7C-A739-33388749FCCA}"/>
              </a:ext>
            </a:extLst>
          </p:cNvPr>
          <p:cNvCxnSpPr>
            <a:cxnSpLocks/>
          </p:cNvCxnSpPr>
          <p:nvPr/>
        </p:nvCxnSpPr>
        <p:spPr>
          <a:xfrm>
            <a:off x="7162073" y="3484533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A593CA94-F7D8-4DF8-B033-C7803D2781D1}"/>
              </a:ext>
            </a:extLst>
          </p:cNvPr>
          <p:cNvCxnSpPr>
            <a:cxnSpLocks/>
          </p:cNvCxnSpPr>
          <p:nvPr/>
        </p:nvCxnSpPr>
        <p:spPr>
          <a:xfrm>
            <a:off x="7162073" y="4046236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33072AAD-2817-4F49-868C-CC6D8826D076}"/>
              </a:ext>
            </a:extLst>
          </p:cNvPr>
          <p:cNvCxnSpPr>
            <a:cxnSpLocks/>
          </p:cNvCxnSpPr>
          <p:nvPr/>
        </p:nvCxnSpPr>
        <p:spPr>
          <a:xfrm>
            <a:off x="7162073" y="4617581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A88F5145-3453-4F08-9C53-94D0FC03CCAC}"/>
              </a:ext>
            </a:extLst>
          </p:cNvPr>
          <p:cNvCxnSpPr>
            <a:cxnSpLocks/>
          </p:cNvCxnSpPr>
          <p:nvPr/>
        </p:nvCxnSpPr>
        <p:spPr>
          <a:xfrm>
            <a:off x="7162073" y="5187989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194;p34">
            <a:extLst>
              <a:ext uri="{FF2B5EF4-FFF2-40B4-BE49-F238E27FC236}">
                <a16:creationId xmlns:a16="http://schemas.microsoft.com/office/drawing/2014/main" id="{765751DF-F432-4597-A769-548530CC7F75}"/>
              </a:ext>
            </a:extLst>
          </p:cNvPr>
          <p:cNvSpPr txBox="1">
            <a:spLocks/>
          </p:cNvSpPr>
          <p:nvPr/>
        </p:nvSpPr>
        <p:spPr>
          <a:xfrm flipH="1">
            <a:off x="6740833" y="6077459"/>
            <a:ext cx="1767016" cy="2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9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Fonte: ReclameAQUI - 2017</a:t>
            </a:r>
          </a:p>
        </p:txBody>
      </p:sp>
      <p:sp>
        <p:nvSpPr>
          <p:cNvPr id="141" name="Fluxograma: Processo Alternativo 19">
            <a:extLst>
              <a:ext uri="{FF2B5EF4-FFF2-40B4-BE49-F238E27FC236}">
                <a16:creationId xmlns:a16="http://schemas.microsoft.com/office/drawing/2014/main" id="{AE5AF92A-4D25-4A0A-A018-1B06C707023F}"/>
              </a:ext>
            </a:extLst>
          </p:cNvPr>
          <p:cNvSpPr/>
          <p:nvPr/>
        </p:nvSpPr>
        <p:spPr>
          <a:xfrm>
            <a:off x="843520" y="1032209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2" name="Google Shape;194;p34">
            <a:extLst>
              <a:ext uri="{FF2B5EF4-FFF2-40B4-BE49-F238E27FC236}">
                <a16:creationId xmlns:a16="http://schemas.microsoft.com/office/drawing/2014/main" id="{73DAF367-F150-45C0-BC8D-585200CC6B16}"/>
              </a:ext>
            </a:extLst>
          </p:cNvPr>
          <p:cNvSpPr txBox="1">
            <a:spLocks/>
          </p:cNvSpPr>
          <p:nvPr/>
        </p:nvSpPr>
        <p:spPr>
          <a:xfrm flipH="1">
            <a:off x="3697781" y="1828800"/>
            <a:ext cx="2398217" cy="64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 renda das famílias brasileiras é destinada a alimentação de rua.</a:t>
            </a:r>
          </a:p>
        </p:txBody>
      </p:sp>
      <p:sp>
        <p:nvSpPr>
          <p:cNvPr id="153" name="Google Shape;194;p34">
            <a:extLst>
              <a:ext uri="{FF2B5EF4-FFF2-40B4-BE49-F238E27FC236}">
                <a16:creationId xmlns:a16="http://schemas.microsoft.com/office/drawing/2014/main" id="{CC3DEEAC-A04B-4D5C-A4D7-95D86AB8F5D3}"/>
              </a:ext>
            </a:extLst>
          </p:cNvPr>
          <p:cNvSpPr txBox="1">
            <a:spLocks/>
          </p:cNvSpPr>
          <p:nvPr/>
        </p:nvSpPr>
        <p:spPr>
          <a:xfrm flipH="1">
            <a:off x="3697781" y="2503434"/>
            <a:ext cx="109829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IBGE - 2018</a:t>
            </a:r>
          </a:p>
        </p:txBody>
      </p:sp>
      <p:sp>
        <p:nvSpPr>
          <p:cNvPr id="154" name="Google Shape;194;p34">
            <a:extLst>
              <a:ext uri="{FF2B5EF4-FFF2-40B4-BE49-F238E27FC236}">
                <a16:creationId xmlns:a16="http://schemas.microsoft.com/office/drawing/2014/main" id="{EBB53B09-CDCF-4589-8461-3A36F44109F6}"/>
              </a:ext>
            </a:extLst>
          </p:cNvPr>
          <p:cNvSpPr txBox="1">
            <a:spLocks/>
          </p:cNvSpPr>
          <p:nvPr/>
        </p:nvSpPr>
        <p:spPr>
          <a:xfrm flipH="1">
            <a:off x="776212" y="4556296"/>
            <a:ext cx="2566618" cy="803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dos clientes consideram rapidez e eficiência o fator mais importante na utilização de TAA(Auto Atendimento)</a:t>
            </a:r>
          </a:p>
        </p:txBody>
      </p:sp>
      <p:sp>
        <p:nvSpPr>
          <p:cNvPr id="155" name="Google Shape;194;p34">
            <a:extLst>
              <a:ext uri="{FF2B5EF4-FFF2-40B4-BE49-F238E27FC236}">
                <a16:creationId xmlns:a16="http://schemas.microsoft.com/office/drawing/2014/main" id="{7C2721DB-E2AB-4B9B-84BA-7AAD080E9D4D}"/>
              </a:ext>
            </a:extLst>
          </p:cNvPr>
          <p:cNvSpPr txBox="1">
            <a:spLocks/>
          </p:cNvSpPr>
          <p:nvPr/>
        </p:nvSpPr>
        <p:spPr>
          <a:xfrm flipH="1">
            <a:off x="2141364" y="5360224"/>
            <a:ext cx="1197025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r"/>
            <a:r>
              <a:rPr lang="pt-BR" sz="1000" dirty="0">
                <a:solidFill>
                  <a:schemeClr val="bg1">
                    <a:lumMod val="65000"/>
                  </a:schemeClr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UFSCar - 2021</a:t>
            </a:r>
          </a:p>
        </p:txBody>
      </p:sp>
      <p:sp>
        <p:nvSpPr>
          <p:cNvPr id="157" name="Fluxograma: Processo Alternativo 19">
            <a:extLst>
              <a:ext uri="{FF2B5EF4-FFF2-40B4-BE49-F238E27FC236}">
                <a16:creationId xmlns:a16="http://schemas.microsoft.com/office/drawing/2014/main" id="{4B0FE081-D1AB-4DCD-B3B6-F79039E33FA3}"/>
              </a:ext>
            </a:extLst>
          </p:cNvPr>
          <p:cNvSpPr/>
          <p:nvPr/>
        </p:nvSpPr>
        <p:spPr>
          <a:xfrm>
            <a:off x="3478408" y="3594288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8" name="Fluxograma: Processo Alternativo 19">
            <a:extLst>
              <a:ext uri="{FF2B5EF4-FFF2-40B4-BE49-F238E27FC236}">
                <a16:creationId xmlns:a16="http://schemas.microsoft.com/office/drawing/2014/main" id="{335E7726-F0C6-4BE0-B9E0-67E672A96D38}"/>
              </a:ext>
            </a:extLst>
          </p:cNvPr>
          <p:cNvSpPr/>
          <p:nvPr/>
        </p:nvSpPr>
        <p:spPr>
          <a:xfrm>
            <a:off x="856927" y="1048524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solidFill>
            <a:srgbClr val="161616">
              <a:alpha val="14000"/>
            </a:srgbClr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59" name="Fluxograma: Processo Alternativo 19">
            <a:extLst>
              <a:ext uri="{FF2B5EF4-FFF2-40B4-BE49-F238E27FC236}">
                <a16:creationId xmlns:a16="http://schemas.microsoft.com/office/drawing/2014/main" id="{ABE021D5-FBFC-42B9-93F0-48C4F6BD842D}"/>
              </a:ext>
            </a:extLst>
          </p:cNvPr>
          <p:cNvSpPr/>
          <p:nvPr/>
        </p:nvSpPr>
        <p:spPr>
          <a:xfrm>
            <a:off x="3474519" y="3594287"/>
            <a:ext cx="2621481" cy="2630041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1 w 3832887"/>
              <a:gd name="connsiteY0" fmla="*/ 346105 h 3567284"/>
              <a:gd name="connsiteX1" fmla="*/ 585667 w 3832887"/>
              <a:gd name="connsiteY1" fmla="*/ 0 h 3567284"/>
              <a:gd name="connsiteX2" fmla="*/ 3217771 w 3832887"/>
              <a:gd name="connsiteY2" fmla="*/ 0 h 3567284"/>
              <a:gd name="connsiteX3" fmla="*/ 3832886 w 3832887"/>
              <a:gd name="connsiteY3" fmla="*/ 325669 h 3567284"/>
              <a:gd name="connsiteX4" fmla="*/ 3828796 w 3832887"/>
              <a:gd name="connsiteY4" fmla="*/ 3208946 h 3567284"/>
              <a:gd name="connsiteX5" fmla="*/ 3217771 w 3832887"/>
              <a:gd name="connsiteY5" fmla="*/ 3563596 h 3567284"/>
              <a:gd name="connsiteX6" fmla="*/ 585667 w 3832887"/>
              <a:gd name="connsiteY6" fmla="*/ 3563596 h 3567284"/>
              <a:gd name="connsiteX7" fmla="*/ 279 w 3832887"/>
              <a:gd name="connsiteY7" fmla="*/ 3226036 h 3567284"/>
              <a:gd name="connsiteX8" fmla="*/ 17371 w 3832887"/>
              <a:gd name="connsiteY8" fmla="*/ 346105 h 3567284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7371 w 3832886"/>
              <a:gd name="connsiteY0" fmla="*/ 369886 h 3591065"/>
              <a:gd name="connsiteX1" fmla="*/ 585667 w 3832886"/>
              <a:gd name="connsiteY1" fmla="*/ 0 h 3591065"/>
              <a:gd name="connsiteX2" fmla="*/ 3217771 w 3832886"/>
              <a:gd name="connsiteY2" fmla="*/ 23781 h 3591065"/>
              <a:gd name="connsiteX3" fmla="*/ 3832886 w 3832886"/>
              <a:gd name="connsiteY3" fmla="*/ 349450 h 3591065"/>
              <a:gd name="connsiteX4" fmla="*/ 3828796 w 3832886"/>
              <a:gd name="connsiteY4" fmla="*/ 3232727 h 3591065"/>
              <a:gd name="connsiteX5" fmla="*/ 3217771 w 3832886"/>
              <a:gd name="connsiteY5" fmla="*/ 3587377 h 3591065"/>
              <a:gd name="connsiteX6" fmla="*/ 585667 w 3832886"/>
              <a:gd name="connsiteY6" fmla="*/ 3587377 h 3591065"/>
              <a:gd name="connsiteX7" fmla="*/ 279 w 3832886"/>
              <a:gd name="connsiteY7" fmla="*/ 3249817 h 3591065"/>
              <a:gd name="connsiteX8" fmla="*/ 17371 w 3832886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23781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77879"/>
              <a:gd name="connsiteY0" fmla="*/ 394164 h 3615343"/>
              <a:gd name="connsiteX1" fmla="*/ 586436 w 3877879"/>
              <a:gd name="connsiteY1" fmla="*/ 24278 h 3615343"/>
              <a:gd name="connsiteX2" fmla="*/ 3218540 w 3877879"/>
              <a:gd name="connsiteY2" fmla="*/ 36168 h 3615343"/>
              <a:gd name="connsiteX3" fmla="*/ 3833655 w 3877879"/>
              <a:gd name="connsiteY3" fmla="*/ 373728 h 3615343"/>
              <a:gd name="connsiteX4" fmla="*/ 3829565 w 3877879"/>
              <a:gd name="connsiteY4" fmla="*/ 3257005 h 3615343"/>
              <a:gd name="connsiteX5" fmla="*/ 3218540 w 3877879"/>
              <a:gd name="connsiteY5" fmla="*/ 3611655 h 3615343"/>
              <a:gd name="connsiteX6" fmla="*/ 586436 w 3877879"/>
              <a:gd name="connsiteY6" fmla="*/ 3611655 h 3615343"/>
              <a:gd name="connsiteX7" fmla="*/ 1048 w 3877879"/>
              <a:gd name="connsiteY7" fmla="*/ 3274095 h 3615343"/>
              <a:gd name="connsiteX8" fmla="*/ 18140 w 3877879"/>
              <a:gd name="connsiteY8" fmla="*/ 394164 h 3615343"/>
              <a:gd name="connsiteX0" fmla="*/ 18140 w 3877879"/>
              <a:gd name="connsiteY0" fmla="*/ 384210 h 3605389"/>
              <a:gd name="connsiteX1" fmla="*/ 586436 w 3877879"/>
              <a:gd name="connsiteY1" fmla="*/ 14324 h 3605389"/>
              <a:gd name="connsiteX2" fmla="*/ 3218540 w 3877879"/>
              <a:gd name="connsiteY2" fmla="*/ 26214 h 3605389"/>
              <a:gd name="connsiteX3" fmla="*/ 3833655 w 3877879"/>
              <a:gd name="connsiteY3" fmla="*/ 363774 h 3605389"/>
              <a:gd name="connsiteX4" fmla="*/ 3829565 w 3877879"/>
              <a:gd name="connsiteY4" fmla="*/ 3247051 h 3605389"/>
              <a:gd name="connsiteX5" fmla="*/ 3218540 w 3877879"/>
              <a:gd name="connsiteY5" fmla="*/ 3601701 h 3605389"/>
              <a:gd name="connsiteX6" fmla="*/ 586436 w 3877879"/>
              <a:gd name="connsiteY6" fmla="*/ 3601701 h 3605389"/>
              <a:gd name="connsiteX7" fmla="*/ 1048 w 3877879"/>
              <a:gd name="connsiteY7" fmla="*/ 3264141 h 3605389"/>
              <a:gd name="connsiteX8" fmla="*/ 18140 w 3877879"/>
              <a:gd name="connsiteY8" fmla="*/ 384210 h 3605389"/>
              <a:gd name="connsiteX0" fmla="*/ 18140 w 3833655"/>
              <a:gd name="connsiteY0" fmla="*/ 387322 h 3608501"/>
              <a:gd name="connsiteX1" fmla="*/ 586436 w 3833655"/>
              <a:gd name="connsiteY1" fmla="*/ 17436 h 3608501"/>
              <a:gd name="connsiteX2" fmla="*/ 3218540 w 3833655"/>
              <a:gd name="connsiteY2" fmla="*/ 29326 h 3608501"/>
              <a:gd name="connsiteX3" fmla="*/ 3833655 w 3833655"/>
              <a:gd name="connsiteY3" fmla="*/ 366886 h 3608501"/>
              <a:gd name="connsiteX4" fmla="*/ 3829565 w 3833655"/>
              <a:gd name="connsiteY4" fmla="*/ 3250163 h 3608501"/>
              <a:gd name="connsiteX5" fmla="*/ 3218540 w 3833655"/>
              <a:gd name="connsiteY5" fmla="*/ 3604813 h 3608501"/>
              <a:gd name="connsiteX6" fmla="*/ 586436 w 3833655"/>
              <a:gd name="connsiteY6" fmla="*/ 3604813 h 3608501"/>
              <a:gd name="connsiteX7" fmla="*/ 1048 w 3833655"/>
              <a:gd name="connsiteY7" fmla="*/ 3267253 h 3608501"/>
              <a:gd name="connsiteX8" fmla="*/ 18140 w 3833655"/>
              <a:gd name="connsiteY8" fmla="*/ 387322 h 3608501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40343"/>
              <a:gd name="connsiteY0" fmla="*/ 369886 h 3591065"/>
              <a:gd name="connsiteX1" fmla="*/ 586436 w 3840343"/>
              <a:gd name="connsiteY1" fmla="*/ 0 h 3591065"/>
              <a:gd name="connsiteX2" fmla="*/ 3218540 w 3840343"/>
              <a:gd name="connsiteY2" fmla="*/ 11890 h 3591065"/>
              <a:gd name="connsiteX3" fmla="*/ 3833655 w 3840343"/>
              <a:gd name="connsiteY3" fmla="*/ 349450 h 3591065"/>
              <a:gd name="connsiteX4" fmla="*/ 3829565 w 3840343"/>
              <a:gd name="connsiteY4" fmla="*/ 3232727 h 3591065"/>
              <a:gd name="connsiteX5" fmla="*/ 3218540 w 3840343"/>
              <a:gd name="connsiteY5" fmla="*/ 3587377 h 3591065"/>
              <a:gd name="connsiteX6" fmla="*/ 586436 w 3840343"/>
              <a:gd name="connsiteY6" fmla="*/ 3587377 h 3591065"/>
              <a:gd name="connsiteX7" fmla="*/ 1048 w 3840343"/>
              <a:gd name="connsiteY7" fmla="*/ 3249817 h 3591065"/>
              <a:gd name="connsiteX8" fmla="*/ 18140 w 3840343"/>
              <a:gd name="connsiteY8" fmla="*/ 369886 h 3591065"/>
              <a:gd name="connsiteX0" fmla="*/ 18140 w 3833655"/>
              <a:gd name="connsiteY0" fmla="*/ 369886 h 3591065"/>
              <a:gd name="connsiteX1" fmla="*/ 586436 w 3833655"/>
              <a:gd name="connsiteY1" fmla="*/ 0 h 3591065"/>
              <a:gd name="connsiteX2" fmla="*/ 3218540 w 3833655"/>
              <a:gd name="connsiteY2" fmla="*/ 11890 h 3591065"/>
              <a:gd name="connsiteX3" fmla="*/ 3833655 w 3833655"/>
              <a:gd name="connsiteY3" fmla="*/ 349450 h 3591065"/>
              <a:gd name="connsiteX4" fmla="*/ 3829565 w 3833655"/>
              <a:gd name="connsiteY4" fmla="*/ 3232727 h 3591065"/>
              <a:gd name="connsiteX5" fmla="*/ 3218540 w 3833655"/>
              <a:gd name="connsiteY5" fmla="*/ 3587377 h 3591065"/>
              <a:gd name="connsiteX6" fmla="*/ 586436 w 3833655"/>
              <a:gd name="connsiteY6" fmla="*/ 3587377 h 3591065"/>
              <a:gd name="connsiteX7" fmla="*/ 1048 w 3833655"/>
              <a:gd name="connsiteY7" fmla="*/ 3249817 h 3591065"/>
              <a:gd name="connsiteX8" fmla="*/ 18140 w 3833655"/>
              <a:gd name="connsiteY8" fmla="*/ 369886 h 3591065"/>
              <a:gd name="connsiteX0" fmla="*/ 18140 w 3834059"/>
              <a:gd name="connsiteY0" fmla="*/ 369886 h 3591065"/>
              <a:gd name="connsiteX1" fmla="*/ 586436 w 3834059"/>
              <a:gd name="connsiteY1" fmla="*/ 0 h 3591065"/>
              <a:gd name="connsiteX2" fmla="*/ 3218540 w 3834059"/>
              <a:gd name="connsiteY2" fmla="*/ 11890 h 3591065"/>
              <a:gd name="connsiteX3" fmla="*/ 3833655 w 3834059"/>
              <a:gd name="connsiteY3" fmla="*/ 349450 h 3591065"/>
              <a:gd name="connsiteX4" fmla="*/ 3829565 w 3834059"/>
              <a:gd name="connsiteY4" fmla="*/ 3232727 h 3591065"/>
              <a:gd name="connsiteX5" fmla="*/ 3218540 w 3834059"/>
              <a:gd name="connsiteY5" fmla="*/ 3587377 h 3591065"/>
              <a:gd name="connsiteX6" fmla="*/ 586436 w 3834059"/>
              <a:gd name="connsiteY6" fmla="*/ 3587377 h 3591065"/>
              <a:gd name="connsiteX7" fmla="*/ 1048 w 3834059"/>
              <a:gd name="connsiteY7" fmla="*/ 3249817 h 3591065"/>
              <a:gd name="connsiteX8" fmla="*/ 18140 w 3834059"/>
              <a:gd name="connsiteY8" fmla="*/ 369886 h 3591065"/>
              <a:gd name="connsiteX0" fmla="*/ 18140 w 3840341"/>
              <a:gd name="connsiteY0" fmla="*/ 369886 h 3591065"/>
              <a:gd name="connsiteX1" fmla="*/ 586436 w 3840341"/>
              <a:gd name="connsiteY1" fmla="*/ 0 h 3591065"/>
              <a:gd name="connsiteX2" fmla="*/ 3218540 w 3840341"/>
              <a:gd name="connsiteY2" fmla="*/ 11890 h 3591065"/>
              <a:gd name="connsiteX3" fmla="*/ 3833655 w 3840341"/>
              <a:gd name="connsiteY3" fmla="*/ 349450 h 3591065"/>
              <a:gd name="connsiteX4" fmla="*/ 3829565 w 3840341"/>
              <a:gd name="connsiteY4" fmla="*/ 3232727 h 3591065"/>
              <a:gd name="connsiteX5" fmla="*/ 3218540 w 3840341"/>
              <a:gd name="connsiteY5" fmla="*/ 3587377 h 3591065"/>
              <a:gd name="connsiteX6" fmla="*/ 586436 w 3840341"/>
              <a:gd name="connsiteY6" fmla="*/ 3587377 h 3591065"/>
              <a:gd name="connsiteX7" fmla="*/ 1048 w 3840341"/>
              <a:gd name="connsiteY7" fmla="*/ 3249817 h 3591065"/>
              <a:gd name="connsiteX8" fmla="*/ 18140 w 3840341"/>
              <a:gd name="connsiteY8" fmla="*/ 369886 h 359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341" h="3591065">
                <a:moveTo>
                  <a:pt x="18140" y="369886"/>
                </a:moveTo>
                <a:cubicBezTo>
                  <a:pt x="18140" y="41866"/>
                  <a:pt x="258416" y="0"/>
                  <a:pt x="586436" y="0"/>
                </a:cubicBezTo>
                <a:lnTo>
                  <a:pt x="3218540" y="11890"/>
                </a:lnTo>
                <a:cubicBezTo>
                  <a:pt x="3546560" y="35671"/>
                  <a:pt x="3821109" y="-78023"/>
                  <a:pt x="3833655" y="349450"/>
                </a:cubicBezTo>
                <a:cubicBezTo>
                  <a:pt x="3850798" y="933568"/>
                  <a:pt x="3829565" y="2440817"/>
                  <a:pt x="3829565" y="3232727"/>
                </a:cubicBezTo>
                <a:cubicBezTo>
                  <a:pt x="3765242" y="3625483"/>
                  <a:pt x="3546560" y="3587377"/>
                  <a:pt x="3218540" y="3587377"/>
                </a:cubicBezTo>
                <a:lnTo>
                  <a:pt x="586436" y="3587377"/>
                </a:lnTo>
                <a:cubicBezTo>
                  <a:pt x="258416" y="3587377"/>
                  <a:pt x="-9091" y="3650992"/>
                  <a:pt x="1048" y="3249817"/>
                </a:cubicBezTo>
                <a:cubicBezTo>
                  <a:pt x="6745" y="2289840"/>
                  <a:pt x="-13073" y="1080158"/>
                  <a:pt x="18140" y="369886"/>
                </a:cubicBezTo>
                <a:close/>
              </a:path>
            </a:pathLst>
          </a:custGeom>
          <a:solidFill>
            <a:srgbClr val="161616">
              <a:alpha val="49000"/>
            </a:srgbClr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160" name="Google Shape;194;p34">
            <a:extLst>
              <a:ext uri="{FF2B5EF4-FFF2-40B4-BE49-F238E27FC236}">
                <a16:creationId xmlns:a16="http://schemas.microsoft.com/office/drawing/2014/main" id="{2184A5D9-AA4F-4E7B-B915-6D73304039A4}"/>
              </a:ext>
            </a:extLst>
          </p:cNvPr>
          <p:cNvSpPr txBox="1">
            <a:spLocks/>
          </p:cNvSpPr>
          <p:nvPr/>
        </p:nvSpPr>
        <p:spPr>
          <a:xfrm flipH="1">
            <a:off x="1361521" y="2272864"/>
            <a:ext cx="1612292" cy="44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32,8%</a:t>
            </a:r>
          </a:p>
        </p:txBody>
      </p:sp>
      <p:sp>
        <p:nvSpPr>
          <p:cNvPr id="161" name="Google Shape;194;p34">
            <a:extLst>
              <a:ext uri="{FF2B5EF4-FFF2-40B4-BE49-F238E27FC236}">
                <a16:creationId xmlns:a16="http://schemas.microsoft.com/office/drawing/2014/main" id="{4FA2C1A7-75AE-446D-AF2A-05358B6DA94E}"/>
              </a:ext>
            </a:extLst>
          </p:cNvPr>
          <p:cNvSpPr txBox="1">
            <a:spLocks/>
          </p:cNvSpPr>
          <p:nvPr/>
        </p:nvSpPr>
        <p:spPr>
          <a:xfrm flipH="1">
            <a:off x="3927160" y="4651832"/>
            <a:ext cx="1737264" cy="707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97,01%</a:t>
            </a:r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95CC7ADA-40E1-4B8C-B02C-A315BB993944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3" name="Retângulo 162">
            <a:extLst>
              <a:ext uri="{FF2B5EF4-FFF2-40B4-BE49-F238E27FC236}">
                <a16:creationId xmlns:a16="http://schemas.microsoft.com/office/drawing/2014/main" id="{854F1468-0B31-4D37-9AC1-E129A389A54C}"/>
              </a:ext>
            </a:extLst>
          </p:cNvPr>
          <p:cNvSpPr/>
          <p:nvPr/>
        </p:nvSpPr>
        <p:spPr>
          <a:xfrm>
            <a:off x="11320758" y="6109511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T a i s  F e r m i n o</a:t>
            </a:r>
          </a:p>
        </p:txBody>
      </p: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AEA56112-5F68-4469-8DE2-13490CC2D531}"/>
              </a:ext>
            </a:extLst>
          </p:cNvPr>
          <p:cNvCxnSpPr>
            <a:cxnSpLocks/>
          </p:cNvCxnSpPr>
          <p:nvPr/>
        </p:nvCxnSpPr>
        <p:spPr>
          <a:xfrm>
            <a:off x="7162073" y="5730072"/>
            <a:ext cx="3771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Google Shape;194;p34">
            <a:extLst>
              <a:ext uri="{FF2B5EF4-FFF2-40B4-BE49-F238E27FC236}">
                <a16:creationId xmlns:a16="http://schemas.microsoft.com/office/drawing/2014/main" id="{46DF35D0-977D-4059-8195-CE6414DB3571}"/>
              </a:ext>
            </a:extLst>
          </p:cNvPr>
          <p:cNvSpPr txBox="1">
            <a:spLocks/>
          </p:cNvSpPr>
          <p:nvPr/>
        </p:nvSpPr>
        <p:spPr>
          <a:xfrm flipH="1">
            <a:off x="8755448" y="5739835"/>
            <a:ext cx="752524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pt-BR" sz="1050" b="1" dirty="0">
                <a:solidFill>
                  <a:schemeClr val="bg1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Regular</a:t>
            </a:r>
          </a:p>
        </p:txBody>
      </p:sp>
      <p:sp>
        <p:nvSpPr>
          <p:cNvPr id="166" name="Retângulo 165">
            <a:extLst>
              <a:ext uri="{FF2B5EF4-FFF2-40B4-BE49-F238E27FC236}">
                <a16:creationId xmlns:a16="http://schemas.microsoft.com/office/drawing/2014/main" id="{5ACA1C2F-C505-483A-9734-7575CC0A6A2C}"/>
              </a:ext>
            </a:extLst>
          </p:cNvPr>
          <p:cNvSpPr/>
          <p:nvPr/>
        </p:nvSpPr>
        <p:spPr>
          <a:xfrm>
            <a:off x="7236051" y="4303629"/>
            <a:ext cx="540000" cy="1437218"/>
          </a:xfrm>
          <a:prstGeom prst="rect">
            <a:avLst/>
          </a:prstGeom>
          <a:solidFill>
            <a:srgbClr val="8BA7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7" name="Retângulo 166">
            <a:extLst>
              <a:ext uri="{FF2B5EF4-FFF2-40B4-BE49-F238E27FC236}">
                <a16:creationId xmlns:a16="http://schemas.microsoft.com/office/drawing/2014/main" id="{986C720F-DA49-4F13-93D3-94A4D2F65612}"/>
              </a:ext>
            </a:extLst>
          </p:cNvPr>
          <p:cNvSpPr/>
          <p:nvPr/>
        </p:nvSpPr>
        <p:spPr>
          <a:xfrm>
            <a:off x="7967849" y="3914618"/>
            <a:ext cx="540000" cy="1804292"/>
          </a:xfrm>
          <a:prstGeom prst="rect">
            <a:avLst/>
          </a:prstGeom>
          <a:solidFill>
            <a:srgbClr val="FDC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8" name="Retângulo 167">
            <a:extLst>
              <a:ext uri="{FF2B5EF4-FFF2-40B4-BE49-F238E27FC236}">
                <a16:creationId xmlns:a16="http://schemas.microsoft.com/office/drawing/2014/main" id="{60D4E6FE-FA9D-4DA3-97E5-1C6EEB256334}"/>
              </a:ext>
            </a:extLst>
          </p:cNvPr>
          <p:cNvSpPr/>
          <p:nvPr/>
        </p:nvSpPr>
        <p:spPr>
          <a:xfrm>
            <a:off x="8813902" y="3791262"/>
            <a:ext cx="540000" cy="19310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9" name="Retângulo 168">
            <a:extLst>
              <a:ext uri="{FF2B5EF4-FFF2-40B4-BE49-F238E27FC236}">
                <a16:creationId xmlns:a16="http://schemas.microsoft.com/office/drawing/2014/main" id="{C2822D8C-9F85-4E9D-ADF6-A76F54FC8433}"/>
              </a:ext>
            </a:extLst>
          </p:cNvPr>
          <p:cNvSpPr/>
          <p:nvPr/>
        </p:nvSpPr>
        <p:spPr>
          <a:xfrm>
            <a:off x="9626162" y="3634556"/>
            <a:ext cx="540000" cy="20976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0" name="Retângulo 169">
            <a:extLst>
              <a:ext uri="{FF2B5EF4-FFF2-40B4-BE49-F238E27FC236}">
                <a16:creationId xmlns:a16="http://schemas.microsoft.com/office/drawing/2014/main" id="{0711302F-371D-40D9-BB83-4293999C0BBE}"/>
              </a:ext>
            </a:extLst>
          </p:cNvPr>
          <p:cNvSpPr/>
          <p:nvPr/>
        </p:nvSpPr>
        <p:spPr>
          <a:xfrm>
            <a:off x="10322346" y="3176557"/>
            <a:ext cx="540000" cy="25535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7724A70-18DC-4695-A799-6E172EDB54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31" y="4094125"/>
            <a:ext cx="429007" cy="3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08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73;p32">
            <a:extLst>
              <a:ext uri="{FF2B5EF4-FFF2-40B4-BE49-F238E27FC236}">
                <a16:creationId xmlns:a16="http://schemas.microsoft.com/office/drawing/2014/main" id="{42FB4A3B-C930-476F-A027-F525649FE077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1F524E3-9D52-458B-989F-D246A014BCDC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173;p32">
            <a:extLst>
              <a:ext uri="{FF2B5EF4-FFF2-40B4-BE49-F238E27FC236}">
                <a16:creationId xmlns:a16="http://schemas.microsoft.com/office/drawing/2014/main" id="{70B44EED-6491-4964-8B9C-3D5B3E46DFC1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8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5" name="Google Shape;173;p32">
            <a:extLst>
              <a:ext uri="{FF2B5EF4-FFF2-40B4-BE49-F238E27FC236}">
                <a16:creationId xmlns:a16="http://schemas.microsoft.com/office/drawing/2014/main" id="{FB3C9BBA-9E57-483D-B8D2-C879FEDB12E6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4E249B8B-19FD-4370-869A-F30740FCD12C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áfico 57">
            <a:extLst>
              <a:ext uri="{FF2B5EF4-FFF2-40B4-BE49-F238E27FC236}">
                <a16:creationId xmlns:a16="http://schemas.microsoft.com/office/drawing/2014/main" id="{E2BCB0FC-9FDD-46F2-AB28-A4EEA8C6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CD583E9A-7FA3-46EA-93D0-5E7770F9F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11509142" y="368441"/>
            <a:ext cx="221385" cy="290435"/>
          </a:xfrm>
          <a:prstGeom prst="rect">
            <a:avLst/>
          </a:prstGeom>
        </p:spPr>
      </p:pic>
      <p:sp>
        <p:nvSpPr>
          <p:cNvPr id="13" name="Google Shape;192;p34">
            <a:extLst>
              <a:ext uri="{FF2B5EF4-FFF2-40B4-BE49-F238E27FC236}">
                <a16:creationId xmlns:a16="http://schemas.microsoft.com/office/drawing/2014/main" id="{D64FB2CF-A6F6-4910-B1BF-D7C25392907F}"/>
              </a:ext>
            </a:extLst>
          </p:cNvPr>
          <p:cNvSpPr txBox="1">
            <a:spLocks/>
          </p:cNvSpPr>
          <p:nvPr/>
        </p:nvSpPr>
        <p:spPr>
          <a:xfrm>
            <a:off x="852412" y="2970599"/>
            <a:ext cx="3588047" cy="134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Consulta de dados na palma da mão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974907-0810-47CC-94B8-D2DEF25791B6}"/>
              </a:ext>
            </a:extLst>
          </p:cNvPr>
          <p:cNvSpPr txBox="1"/>
          <p:nvPr/>
        </p:nvSpPr>
        <p:spPr>
          <a:xfrm>
            <a:off x="845243" y="1964331"/>
            <a:ext cx="876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Inovação</a:t>
            </a:r>
          </a:p>
        </p:txBody>
      </p:sp>
      <p:sp>
        <p:nvSpPr>
          <p:cNvPr id="15" name="Fluxograma: Processo Alternativo 19">
            <a:extLst>
              <a:ext uri="{FF2B5EF4-FFF2-40B4-BE49-F238E27FC236}">
                <a16:creationId xmlns:a16="http://schemas.microsoft.com/office/drawing/2014/main" id="{CDD2743A-4358-487C-A189-97FA35BC7D86}"/>
              </a:ext>
            </a:extLst>
          </p:cNvPr>
          <p:cNvSpPr/>
          <p:nvPr/>
        </p:nvSpPr>
        <p:spPr>
          <a:xfrm flipV="1">
            <a:off x="959238" y="2694740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8D914686-CC80-4AA1-9846-A9C3B857C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6431" y="2126800"/>
            <a:ext cx="3865281" cy="2604400"/>
          </a:xfrm>
          <a:prstGeom prst="rect">
            <a:avLst/>
          </a:prstGeom>
        </p:spPr>
      </p:pic>
      <p:sp>
        <p:nvSpPr>
          <p:cNvPr id="19" name="Fluxograma: Processo Alternativo 19">
            <a:extLst>
              <a:ext uri="{FF2B5EF4-FFF2-40B4-BE49-F238E27FC236}">
                <a16:creationId xmlns:a16="http://schemas.microsoft.com/office/drawing/2014/main" id="{8C2C7CEA-DD5B-49FF-83FC-2F0D433A49A2}"/>
              </a:ext>
            </a:extLst>
          </p:cNvPr>
          <p:cNvSpPr/>
          <p:nvPr/>
        </p:nvSpPr>
        <p:spPr>
          <a:xfrm>
            <a:off x="8106074" y="180998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20" name="Google Shape;194;p34">
            <a:extLst>
              <a:ext uri="{FF2B5EF4-FFF2-40B4-BE49-F238E27FC236}">
                <a16:creationId xmlns:a16="http://schemas.microsoft.com/office/drawing/2014/main" id="{DCEE5EDB-9244-4959-BCE2-A4051439A6FA}"/>
              </a:ext>
            </a:extLst>
          </p:cNvPr>
          <p:cNvSpPr txBox="1">
            <a:spLocks/>
          </p:cNvSpPr>
          <p:nvPr/>
        </p:nvSpPr>
        <p:spPr>
          <a:xfrm flipH="1">
            <a:off x="8765594" y="1757444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Agilidade</a:t>
            </a:r>
          </a:p>
        </p:txBody>
      </p:sp>
      <p:sp>
        <p:nvSpPr>
          <p:cNvPr id="21" name="Google Shape;194;p34">
            <a:extLst>
              <a:ext uri="{FF2B5EF4-FFF2-40B4-BE49-F238E27FC236}">
                <a16:creationId xmlns:a16="http://schemas.microsoft.com/office/drawing/2014/main" id="{0A26AC0F-D753-4C75-85F2-EBD22BB2A4FE}"/>
              </a:ext>
            </a:extLst>
          </p:cNvPr>
          <p:cNvSpPr txBox="1">
            <a:spLocks/>
          </p:cNvSpPr>
          <p:nvPr/>
        </p:nvSpPr>
        <p:spPr>
          <a:xfrm flipH="1">
            <a:off x="8782675" y="2019321"/>
            <a:ext cx="2518353" cy="71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Seleção de dados em segundos, em qualquer rede, facilitando que a equipe de TI identifique possíveis erros;</a:t>
            </a:r>
          </a:p>
        </p:txBody>
      </p:sp>
      <p:sp>
        <p:nvSpPr>
          <p:cNvPr id="22" name="Fluxograma: Processo Alternativo 19">
            <a:extLst>
              <a:ext uri="{FF2B5EF4-FFF2-40B4-BE49-F238E27FC236}">
                <a16:creationId xmlns:a16="http://schemas.microsoft.com/office/drawing/2014/main" id="{AFF1C972-A2ED-4A2A-AAB0-B41D50C9B183}"/>
              </a:ext>
            </a:extLst>
          </p:cNvPr>
          <p:cNvSpPr/>
          <p:nvPr/>
        </p:nvSpPr>
        <p:spPr>
          <a:xfrm>
            <a:off x="8106074" y="3133163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161616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23" name="Google Shape;194;p34">
            <a:extLst>
              <a:ext uri="{FF2B5EF4-FFF2-40B4-BE49-F238E27FC236}">
                <a16:creationId xmlns:a16="http://schemas.microsoft.com/office/drawing/2014/main" id="{AEF07808-6D7E-4415-AE6A-5813DC4E1354}"/>
              </a:ext>
            </a:extLst>
          </p:cNvPr>
          <p:cNvSpPr txBox="1">
            <a:spLocks/>
          </p:cNvSpPr>
          <p:nvPr/>
        </p:nvSpPr>
        <p:spPr>
          <a:xfrm flipH="1">
            <a:off x="8765594" y="3049622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Praticidade</a:t>
            </a:r>
          </a:p>
        </p:txBody>
      </p:sp>
      <p:sp>
        <p:nvSpPr>
          <p:cNvPr id="24" name="Google Shape;194;p34">
            <a:extLst>
              <a:ext uri="{FF2B5EF4-FFF2-40B4-BE49-F238E27FC236}">
                <a16:creationId xmlns:a16="http://schemas.microsoft.com/office/drawing/2014/main" id="{47007139-6CE9-4AA3-B0F2-3B3D2D2C928E}"/>
              </a:ext>
            </a:extLst>
          </p:cNvPr>
          <p:cNvSpPr txBox="1">
            <a:spLocks/>
          </p:cNvSpPr>
          <p:nvPr/>
        </p:nvSpPr>
        <p:spPr>
          <a:xfrm flipH="1">
            <a:off x="8782675" y="3301207"/>
            <a:ext cx="2518345" cy="8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Visualização dos dados de qualquer máquina em tempo real, com apenas o envio de uma mensagem. Assim, o suporte é comunicado mais rapidamente; </a:t>
            </a:r>
          </a:p>
        </p:txBody>
      </p:sp>
      <p:sp>
        <p:nvSpPr>
          <p:cNvPr id="25" name="Fluxograma: Processo Alternativo 19">
            <a:extLst>
              <a:ext uri="{FF2B5EF4-FFF2-40B4-BE49-F238E27FC236}">
                <a16:creationId xmlns:a16="http://schemas.microsoft.com/office/drawing/2014/main" id="{880875C9-922B-462B-B78B-7856CB156F2B}"/>
              </a:ext>
            </a:extLst>
          </p:cNvPr>
          <p:cNvSpPr/>
          <p:nvPr/>
        </p:nvSpPr>
        <p:spPr>
          <a:xfrm>
            <a:off x="8106074" y="4512029"/>
            <a:ext cx="540000" cy="540000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sp>
        <p:nvSpPr>
          <p:cNvPr id="26" name="Google Shape;194;p34">
            <a:extLst>
              <a:ext uri="{FF2B5EF4-FFF2-40B4-BE49-F238E27FC236}">
                <a16:creationId xmlns:a16="http://schemas.microsoft.com/office/drawing/2014/main" id="{3BF036B6-6251-495A-97DB-B45E5B046B0F}"/>
              </a:ext>
            </a:extLst>
          </p:cNvPr>
          <p:cNvSpPr txBox="1">
            <a:spLocks/>
          </p:cNvSpPr>
          <p:nvPr/>
        </p:nvSpPr>
        <p:spPr>
          <a:xfrm flipH="1">
            <a:off x="8765594" y="4451864"/>
            <a:ext cx="1665711" cy="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1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Mobilidade</a:t>
            </a:r>
          </a:p>
        </p:txBody>
      </p:sp>
      <p:sp>
        <p:nvSpPr>
          <p:cNvPr id="27" name="Google Shape;194;p34">
            <a:extLst>
              <a:ext uri="{FF2B5EF4-FFF2-40B4-BE49-F238E27FC236}">
                <a16:creationId xmlns:a16="http://schemas.microsoft.com/office/drawing/2014/main" id="{E8A8562B-258F-4F63-A5DF-41A8C894D87D}"/>
              </a:ext>
            </a:extLst>
          </p:cNvPr>
          <p:cNvSpPr txBox="1">
            <a:spLocks/>
          </p:cNvSpPr>
          <p:nvPr/>
        </p:nvSpPr>
        <p:spPr>
          <a:xfrm flipH="1">
            <a:off x="8782680" y="4655505"/>
            <a:ext cx="2518347" cy="49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1000" dirty="0">
                <a:solidFill>
                  <a:schemeClr val="tx1"/>
                </a:solidFill>
                <a:latin typeface="Montserrat" panose="020B0604020202020204" pitchFamily="2" charset="0"/>
                <a:ea typeface="Montserrat SemiBold"/>
                <a:cs typeface="Montserrat SemiBold"/>
                <a:sym typeface="Montserrat SemiBold"/>
              </a:rPr>
              <a:t>Acesso de qualquer lugar do mundo; 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5FB87A53-9A78-435F-A73A-C6E86A8912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33679" b="28469"/>
          <a:stretch/>
        </p:blipFill>
        <p:spPr>
          <a:xfrm>
            <a:off x="776212" y="2309354"/>
            <a:ext cx="1297893" cy="261610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3ED179AE-530E-44DE-B9B8-4F3750B53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49" t="35558" r="73937" b="29426"/>
          <a:stretch/>
        </p:blipFill>
        <p:spPr>
          <a:xfrm>
            <a:off x="928107" y="2319908"/>
            <a:ext cx="191368" cy="251056"/>
          </a:xfrm>
          <a:prstGeom prst="rect">
            <a:avLst/>
          </a:prstGeom>
        </p:spPr>
      </p:pic>
      <p:sp>
        <p:nvSpPr>
          <p:cNvPr id="39" name="Google Shape;192;p34">
            <a:extLst>
              <a:ext uri="{FF2B5EF4-FFF2-40B4-BE49-F238E27FC236}">
                <a16:creationId xmlns:a16="http://schemas.microsoft.com/office/drawing/2014/main" id="{A5A54E51-391B-46DE-842F-0F58193AB296}"/>
              </a:ext>
            </a:extLst>
          </p:cNvPr>
          <p:cNvSpPr txBox="1">
            <a:spLocks/>
          </p:cNvSpPr>
          <p:nvPr/>
        </p:nvSpPr>
        <p:spPr>
          <a:xfrm>
            <a:off x="1938486" y="2289705"/>
            <a:ext cx="271238" cy="33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chemeClr val="bg2">
                    <a:lumMod val="75000"/>
                  </a:schemeClr>
                </a:solidFill>
                <a:latin typeface="Montserrat ExtraBold" panose="00000900000000000000" pitchFamily="2" charset="0"/>
              </a:rPr>
              <a:t>+</a:t>
            </a:r>
          </a:p>
        </p:txBody>
      </p:sp>
      <p:pic>
        <p:nvPicPr>
          <p:cNvPr id="40" name="Imagem 39" descr="Fundo preto com letras vermelhas&#10;&#10;Descrição gerada automaticamente com confiança média">
            <a:extLst>
              <a:ext uri="{FF2B5EF4-FFF2-40B4-BE49-F238E27FC236}">
                <a16:creationId xmlns:a16="http://schemas.microsoft.com/office/drawing/2014/main" id="{9BE39FBB-FAC3-40BA-A962-57233E9A15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3" r="72505" b="25819"/>
          <a:stretch/>
        </p:blipFill>
        <p:spPr>
          <a:xfrm>
            <a:off x="2260046" y="2260024"/>
            <a:ext cx="310189" cy="31094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F680390-F6A7-49C0-918F-DD4DBECEC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0970" y="1923848"/>
            <a:ext cx="310882" cy="31088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1A95E61-8B97-4090-B075-2A93811A6C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40228" y="3257582"/>
            <a:ext cx="289560" cy="289560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8A068119-C06C-4BDC-81B6-7AC0057E90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40228" y="4648148"/>
            <a:ext cx="283578" cy="283578"/>
          </a:xfrm>
          <a:prstGeom prst="rect">
            <a:avLst/>
          </a:prstGeom>
        </p:spPr>
      </p:pic>
      <p:pic>
        <p:nvPicPr>
          <p:cNvPr id="38" name="Imagem 37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67D9AE6-3DC3-488B-ACD3-A526E8BDF4F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461"/>
          <a:stretch/>
        </p:blipFill>
        <p:spPr>
          <a:xfrm>
            <a:off x="5123222" y="1653116"/>
            <a:ext cx="2191980" cy="3510713"/>
          </a:xfrm>
          <a:prstGeom prst="rect">
            <a:avLst/>
          </a:prstGeom>
        </p:spPr>
      </p:pic>
      <p:sp>
        <p:nvSpPr>
          <p:cNvPr id="44" name="Elipse 43">
            <a:extLst>
              <a:ext uri="{FF2B5EF4-FFF2-40B4-BE49-F238E27FC236}">
                <a16:creationId xmlns:a16="http://schemas.microsoft.com/office/drawing/2014/main" id="{BAE2BB30-E726-48A0-B952-B4400A294A86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597983A-4064-440D-A541-3A1E444B94CF}"/>
              </a:ext>
            </a:extLst>
          </p:cNvPr>
          <p:cNvSpPr/>
          <p:nvPr/>
        </p:nvSpPr>
        <p:spPr>
          <a:xfrm>
            <a:off x="11320758" y="6109511"/>
            <a:ext cx="522001" cy="301548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800" kern="1400" cap="none" spc="0" dirty="0">
                <a:ln w="0"/>
                <a:solidFill>
                  <a:schemeClr val="tx1"/>
                </a:solidFill>
                <a:latin typeface="Montserrat" panose="00000500000000000000" pitchFamily="2" charset="0"/>
              </a:rPr>
              <a:t>T a i s  F e r m i n 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E499E99-C181-475D-8EDC-7F7BA1FA8531}"/>
              </a:ext>
            </a:extLst>
          </p:cNvPr>
          <p:cNvSpPr txBox="1"/>
          <p:nvPr/>
        </p:nvSpPr>
        <p:spPr>
          <a:xfrm>
            <a:off x="888291" y="4370649"/>
            <a:ext cx="3481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</a:rPr>
              <a:t>Acesso a informações em tempo real das máquinas de fast-food.</a:t>
            </a:r>
          </a:p>
        </p:txBody>
      </p:sp>
    </p:spTree>
    <p:extLst>
      <p:ext uri="{BB962C8B-B14F-4D97-AF65-F5344CB8AC3E}">
        <p14:creationId xmlns:p14="http://schemas.microsoft.com/office/powerpoint/2010/main" val="3800025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ráfico 52">
            <a:extLst>
              <a:ext uri="{FF2B5EF4-FFF2-40B4-BE49-F238E27FC236}">
                <a16:creationId xmlns:a16="http://schemas.microsoft.com/office/drawing/2014/main" id="{20742095-2D67-43ED-940C-FAA4A0A9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744"/>
          <a:stretch/>
        </p:blipFill>
        <p:spPr>
          <a:xfrm>
            <a:off x="461473" y="373985"/>
            <a:ext cx="314739" cy="279349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DD11A22-C00F-4EE5-A42E-65102CA9579C}"/>
              </a:ext>
            </a:extLst>
          </p:cNvPr>
          <p:cNvSpPr txBox="1"/>
          <p:nvPr/>
        </p:nvSpPr>
        <p:spPr>
          <a:xfrm>
            <a:off x="776212" y="2303818"/>
            <a:ext cx="626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</a:rPr>
              <a:t>DER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6AB679E-D7EF-4523-8930-08A9E395D855}"/>
              </a:ext>
            </a:extLst>
          </p:cNvPr>
          <p:cNvCxnSpPr>
            <a:cxnSpLocks/>
          </p:cNvCxnSpPr>
          <p:nvPr/>
        </p:nvCxnSpPr>
        <p:spPr>
          <a:xfrm>
            <a:off x="0" y="6481721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Google Shape;173;p32">
            <a:extLst>
              <a:ext uri="{FF2B5EF4-FFF2-40B4-BE49-F238E27FC236}">
                <a16:creationId xmlns:a16="http://schemas.microsoft.com/office/drawing/2014/main" id="{6CC34C6D-F3D2-4193-A6C7-A904FA241F0B}"/>
              </a:ext>
            </a:extLst>
          </p:cNvPr>
          <p:cNvSpPr txBox="1">
            <a:spLocks/>
          </p:cNvSpPr>
          <p:nvPr/>
        </p:nvSpPr>
        <p:spPr>
          <a:xfrm>
            <a:off x="10309562" y="6534479"/>
            <a:ext cx="113227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65000"/>
                  </a:schemeClr>
                </a:solidFill>
                <a:latin typeface="Overpass Light" panose="020B0604020202020204" charset="0"/>
              </a:rPr>
              <a:t>www.cycle.com.br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Overpass Light" panose="020B0604020202020204" charset="0"/>
            </a:endParaRP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4FB3C218-09A7-40FB-84D8-9410964E3E91}"/>
              </a:ext>
            </a:extLst>
          </p:cNvPr>
          <p:cNvCxnSpPr>
            <a:cxnSpLocks/>
          </p:cNvCxnSpPr>
          <p:nvPr/>
        </p:nvCxnSpPr>
        <p:spPr>
          <a:xfrm>
            <a:off x="11476019" y="6543025"/>
            <a:ext cx="0" cy="2461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73;p32">
            <a:extLst>
              <a:ext uri="{FF2B5EF4-FFF2-40B4-BE49-F238E27FC236}">
                <a16:creationId xmlns:a16="http://schemas.microsoft.com/office/drawing/2014/main" id="{17871BF6-72E6-497E-8F3F-84779CE09410}"/>
              </a:ext>
            </a:extLst>
          </p:cNvPr>
          <p:cNvSpPr txBox="1">
            <a:spLocks/>
          </p:cNvSpPr>
          <p:nvPr/>
        </p:nvSpPr>
        <p:spPr>
          <a:xfrm>
            <a:off x="11580479" y="6534479"/>
            <a:ext cx="275864" cy="246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b="1" dirty="0">
                <a:solidFill>
                  <a:schemeClr val="bg1">
                    <a:lumMod val="50000"/>
                  </a:schemeClr>
                </a:solidFill>
                <a:latin typeface="Overpass Light" panose="020B0604020202020204" charset="0"/>
              </a:rPr>
              <a:t>9</a:t>
            </a:r>
            <a:endParaRPr lang="en-US" sz="800" b="1" dirty="0">
              <a:solidFill>
                <a:schemeClr val="bg1">
                  <a:lumMod val="50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102" name="Google Shape;173;p32">
            <a:extLst>
              <a:ext uri="{FF2B5EF4-FFF2-40B4-BE49-F238E27FC236}">
                <a16:creationId xmlns:a16="http://schemas.microsoft.com/office/drawing/2014/main" id="{DB86AD40-5123-479F-B183-0F16B35488D0}"/>
              </a:ext>
            </a:extLst>
          </p:cNvPr>
          <p:cNvSpPr txBox="1">
            <a:spLocks/>
          </p:cNvSpPr>
          <p:nvPr/>
        </p:nvSpPr>
        <p:spPr>
          <a:xfrm>
            <a:off x="275376" y="6507359"/>
            <a:ext cx="1638882" cy="218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800" dirty="0">
                <a:solidFill>
                  <a:schemeClr val="bg1">
                    <a:lumMod val="85000"/>
                  </a:schemeClr>
                </a:solidFill>
                <a:latin typeface="Overpass Light" panose="020B0604020202020204" charset="0"/>
              </a:rPr>
              <a:t>Todos os direitos reservados</a:t>
            </a:r>
            <a:endParaRPr lang="en-US" sz="800" dirty="0">
              <a:solidFill>
                <a:schemeClr val="bg1">
                  <a:lumMod val="85000"/>
                </a:schemeClr>
              </a:solidFill>
              <a:latin typeface="Overpass Light" panose="020B0604020202020204" charset="0"/>
            </a:endParaRPr>
          </a:p>
        </p:txBody>
      </p:sp>
      <p:sp>
        <p:nvSpPr>
          <p:cNvPr id="36" name="Fluxograma: Processo Alternativo 19">
            <a:extLst>
              <a:ext uri="{FF2B5EF4-FFF2-40B4-BE49-F238E27FC236}">
                <a16:creationId xmlns:a16="http://schemas.microsoft.com/office/drawing/2014/main" id="{50960CCA-48A2-4159-A4E4-2D7A0D7F148E}"/>
              </a:ext>
            </a:extLst>
          </p:cNvPr>
          <p:cNvSpPr/>
          <p:nvPr/>
        </p:nvSpPr>
        <p:spPr>
          <a:xfrm flipV="1">
            <a:off x="881734" y="2591065"/>
            <a:ext cx="415278" cy="45719"/>
          </a:xfrm>
          <a:custGeom>
            <a:avLst/>
            <a:gdLst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19970 w 3819970"/>
              <a:gd name="connsiteY3" fmla="*/ 593933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0 w 3819970"/>
              <a:gd name="connsiteY0" fmla="*/ 593933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0 w 3819970"/>
              <a:gd name="connsiteY8" fmla="*/ 593933 h 3563596"/>
              <a:gd name="connsiteX0" fmla="*/ 25637 w 3819970"/>
              <a:gd name="connsiteY0" fmla="*/ 346105 h 3563596"/>
              <a:gd name="connsiteX1" fmla="*/ 593933 w 3819970"/>
              <a:gd name="connsiteY1" fmla="*/ 0 h 3563596"/>
              <a:gd name="connsiteX2" fmla="*/ 3226037 w 3819970"/>
              <a:gd name="connsiteY2" fmla="*/ 0 h 3563596"/>
              <a:gd name="connsiteX3" fmla="*/ 3802878 w 3819970"/>
              <a:gd name="connsiteY3" fmla="*/ 337559 h 3563596"/>
              <a:gd name="connsiteX4" fmla="*/ 3819970 w 3819970"/>
              <a:gd name="connsiteY4" fmla="*/ 2969663 h 3563596"/>
              <a:gd name="connsiteX5" fmla="*/ 3226037 w 3819970"/>
              <a:gd name="connsiteY5" fmla="*/ 3563596 h 3563596"/>
              <a:gd name="connsiteX6" fmla="*/ 593933 w 3819970"/>
              <a:gd name="connsiteY6" fmla="*/ 3563596 h 3563596"/>
              <a:gd name="connsiteX7" fmla="*/ 0 w 3819970"/>
              <a:gd name="connsiteY7" fmla="*/ 2969663 h 3563596"/>
              <a:gd name="connsiteX8" fmla="*/ 25637 w 3819970"/>
              <a:gd name="connsiteY8" fmla="*/ 346105 h 3563596"/>
              <a:gd name="connsiteX0" fmla="*/ 25637 w 3837062"/>
              <a:gd name="connsiteY0" fmla="*/ 346105 h 3563596"/>
              <a:gd name="connsiteX1" fmla="*/ 593933 w 3837062"/>
              <a:gd name="connsiteY1" fmla="*/ 0 h 3563596"/>
              <a:gd name="connsiteX2" fmla="*/ 3226037 w 3837062"/>
              <a:gd name="connsiteY2" fmla="*/ 0 h 3563596"/>
              <a:gd name="connsiteX3" fmla="*/ 3802878 w 3837062"/>
              <a:gd name="connsiteY3" fmla="*/ 337559 h 3563596"/>
              <a:gd name="connsiteX4" fmla="*/ 3837062 w 3837062"/>
              <a:gd name="connsiteY4" fmla="*/ 3208946 h 3563596"/>
              <a:gd name="connsiteX5" fmla="*/ 3226037 w 3837062"/>
              <a:gd name="connsiteY5" fmla="*/ 3563596 h 3563596"/>
              <a:gd name="connsiteX6" fmla="*/ 593933 w 3837062"/>
              <a:gd name="connsiteY6" fmla="*/ 3563596 h 3563596"/>
              <a:gd name="connsiteX7" fmla="*/ 0 w 3837062"/>
              <a:gd name="connsiteY7" fmla="*/ 2969663 h 3563596"/>
              <a:gd name="connsiteX8" fmla="*/ 25637 w 3837062"/>
              <a:gd name="connsiteY8" fmla="*/ 346105 h 3563596"/>
              <a:gd name="connsiteX0" fmla="*/ 42729 w 3854154"/>
              <a:gd name="connsiteY0" fmla="*/ 346105 h 3563596"/>
              <a:gd name="connsiteX1" fmla="*/ 611025 w 3854154"/>
              <a:gd name="connsiteY1" fmla="*/ 0 h 3563596"/>
              <a:gd name="connsiteX2" fmla="*/ 3243129 w 3854154"/>
              <a:gd name="connsiteY2" fmla="*/ 0 h 3563596"/>
              <a:gd name="connsiteX3" fmla="*/ 3819970 w 3854154"/>
              <a:gd name="connsiteY3" fmla="*/ 337559 h 3563596"/>
              <a:gd name="connsiteX4" fmla="*/ 3854154 w 3854154"/>
              <a:gd name="connsiteY4" fmla="*/ 3208946 h 3563596"/>
              <a:gd name="connsiteX5" fmla="*/ 3243129 w 3854154"/>
              <a:gd name="connsiteY5" fmla="*/ 3563596 h 3563596"/>
              <a:gd name="connsiteX6" fmla="*/ 611025 w 3854154"/>
              <a:gd name="connsiteY6" fmla="*/ 3563596 h 3563596"/>
              <a:gd name="connsiteX7" fmla="*/ 0 w 3854154"/>
              <a:gd name="connsiteY7" fmla="*/ 3234582 h 3563596"/>
              <a:gd name="connsiteX8" fmla="*/ 42729 w 3854154"/>
              <a:gd name="connsiteY8" fmla="*/ 346105 h 3563596"/>
              <a:gd name="connsiteX0" fmla="*/ 42729 w 3854154"/>
              <a:gd name="connsiteY0" fmla="*/ 346105 h 3563609"/>
              <a:gd name="connsiteX1" fmla="*/ 611025 w 3854154"/>
              <a:gd name="connsiteY1" fmla="*/ 0 h 3563609"/>
              <a:gd name="connsiteX2" fmla="*/ 3243129 w 3854154"/>
              <a:gd name="connsiteY2" fmla="*/ 0 h 3563609"/>
              <a:gd name="connsiteX3" fmla="*/ 3819970 w 3854154"/>
              <a:gd name="connsiteY3" fmla="*/ 337559 h 3563609"/>
              <a:gd name="connsiteX4" fmla="*/ 3854154 w 3854154"/>
              <a:gd name="connsiteY4" fmla="*/ 3208946 h 3563609"/>
              <a:gd name="connsiteX5" fmla="*/ 3243129 w 3854154"/>
              <a:gd name="connsiteY5" fmla="*/ 3563596 h 3563609"/>
              <a:gd name="connsiteX6" fmla="*/ 611025 w 3854154"/>
              <a:gd name="connsiteY6" fmla="*/ 3563596 h 3563609"/>
              <a:gd name="connsiteX7" fmla="*/ 0 w 3854154"/>
              <a:gd name="connsiteY7" fmla="*/ 3234582 h 3563609"/>
              <a:gd name="connsiteX8" fmla="*/ 42729 w 3854154"/>
              <a:gd name="connsiteY8" fmla="*/ 346105 h 3563609"/>
              <a:gd name="connsiteX0" fmla="*/ 17092 w 3828517"/>
              <a:gd name="connsiteY0" fmla="*/ 346105 h 3563596"/>
              <a:gd name="connsiteX1" fmla="*/ 585388 w 3828517"/>
              <a:gd name="connsiteY1" fmla="*/ 0 h 3563596"/>
              <a:gd name="connsiteX2" fmla="*/ 3217492 w 3828517"/>
              <a:gd name="connsiteY2" fmla="*/ 0 h 3563596"/>
              <a:gd name="connsiteX3" fmla="*/ 3794333 w 3828517"/>
              <a:gd name="connsiteY3" fmla="*/ 337559 h 3563596"/>
              <a:gd name="connsiteX4" fmla="*/ 3828517 w 3828517"/>
              <a:gd name="connsiteY4" fmla="*/ 3208946 h 3563596"/>
              <a:gd name="connsiteX5" fmla="*/ 3217492 w 3828517"/>
              <a:gd name="connsiteY5" fmla="*/ 3563596 h 3563596"/>
              <a:gd name="connsiteX6" fmla="*/ 585388 w 3828517"/>
              <a:gd name="connsiteY6" fmla="*/ 3563596 h 3563596"/>
              <a:gd name="connsiteX7" fmla="*/ 0 w 3828517"/>
              <a:gd name="connsiteY7" fmla="*/ 3226036 h 3563596"/>
              <a:gd name="connsiteX8" fmla="*/ 17092 w 3828517"/>
              <a:gd name="connsiteY8" fmla="*/ 346105 h 3563596"/>
              <a:gd name="connsiteX0" fmla="*/ 17092 w 3839677"/>
              <a:gd name="connsiteY0" fmla="*/ 346105 h 3563940"/>
              <a:gd name="connsiteX1" fmla="*/ 585388 w 3839677"/>
              <a:gd name="connsiteY1" fmla="*/ 0 h 3563940"/>
              <a:gd name="connsiteX2" fmla="*/ 3217492 w 3839677"/>
              <a:gd name="connsiteY2" fmla="*/ 0 h 3563940"/>
              <a:gd name="connsiteX3" fmla="*/ 3794333 w 3839677"/>
              <a:gd name="connsiteY3" fmla="*/ 337559 h 3563940"/>
              <a:gd name="connsiteX4" fmla="*/ 3828517 w 3839677"/>
              <a:gd name="connsiteY4" fmla="*/ 3208946 h 3563940"/>
              <a:gd name="connsiteX5" fmla="*/ 3217492 w 3839677"/>
              <a:gd name="connsiteY5" fmla="*/ 3563596 h 3563940"/>
              <a:gd name="connsiteX6" fmla="*/ 585388 w 3839677"/>
              <a:gd name="connsiteY6" fmla="*/ 3563596 h 3563940"/>
              <a:gd name="connsiteX7" fmla="*/ 0 w 3839677"/>
              <a:gd name="connsiteY7" fmla="*/ 3226036 h 3563940"/>
              <a:gd name="connsiteX8" fmla="*/ 17092 w 3839677"/>
              <a:gd name="connsiteY8" fmla="*/ 346105 h 3563940"/>
              <a:gd name="connsiteX0" fmla="*/ 17092 w 3828517"/>
              <a:gd name="connsiteY0" fmla="*/ 346105 h 3564602"/>
              <a:gd name="connsiteX1" fmla="*/ 585388 w 3828517"/>
              <a:gd name="connsiteY1" fmla="*/ 0 h 3564602"/>
              <a:gd name="connsiteX2" fmla="*/ 3217492 w 3828517"/>
              <a:gd name="connsiteY2" fmla="*/ 0 h 3564602"/>
              <a:gd name="connsiteX3" fmla="*/ 3794333 w 3828517"/>
              <a:gd name="connsiteY3" fmla="*/ 337559 h 3564602"/>
              <a:gd name="connsiteX4" fmla="*/ 3828517 w 3828517"/>
              <a:gd name="connsiteY4" fmla="*/ 3208946 h 3564602"/>
              <a:gd name="connsiteX5" fmla="*/ 3217492 w 3828517"/>
              <a:gd name="connsiteY5" fmla="*/ 3563596 h 3564602"/>
              <a:gd name="connsiteX6" fmla="*/ 585388 w 3828517"/>
              <a:gd name="connsiteY6" fmla="*/ 3563596 h 3564602"/>
              <a:gd name="connsiteX7" fmla="*/ 0 w 3828517"/>
              <a:gd name="connsiteY7" fmla="*/ 3226036 h 3564602"/>
              <a:gd name="connsiteX8" fmla="*/ 17092 w 3828517"/>
              <a:gd name="connsiteY8" fmla="*/ 346105 h 3564602"/>
              <a:gd name="connsiteX0" fmla="*/ 18997 w 3830422"/>
              <a:gd name="connsiteY0" fmla="*/ 346105 h 3564602"/>
              <a:gd name="connsiteX1" fmla="*/ 587293 w 3830422"/>
              <a:gd name="connsiteY1" fmla="*/ 0 h 3564602"/>
              <a:gd name="connsiteX2" fmla="*/ 3219397 w 3830422"/>
              <a:gd name="connsiteY2" fmla="*/ 0 h 3564602"/>
              <a:gd name="connsiteX3" fmla="*/ 3796238 w 3830422"/>
              <a:gd name="connsiteY3" fmla="*/ 337559 h 3564602"/>
              <a:gd name="connsiteX4" fmla="*/ 3830422 w 3830422"/>
              <a:gd name="connsiteY4" fmla="*/ 3208946 h 3564602"/>
              <a:gd name="connsiteX5" fmla="*/ 3219397 w 3830422"/>
              <a:gd name="connsiteY5" fmla="*/ 3563596 h 3564602"/>
              <a:gd name="connsiteX6" fmla="*/ 587293 w 3830422"/>
              <a:gd name="connsiteY6" fmla="*/ 3563596 h 3564602"/>
              <a:gd name="connsiteX7" fmla="*/ 1905 w 3830422"/>
              <a:gd name="connsiteY7" fmla="*/ 3226036 h 3564602"/>
              <a:gd name="connsiteX8" fmla="*/ 18997 w 3830422"/>
              <a:gd name="connsiteY8" fmla="*/ 346105 h 3564602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092 w 3828517"/>
              <a:gd name="connsiteY0" fmla="*/ 346105 h 3569696"/>
              <a:gd name="connsiteX1" fmla="*/ 585388 w 3828517"/>
              <a:gd name="connsiteY1" fmla="*/ 0 h 3569696"/>
              <a:gd name="connsiteX2" fmla="*/ 3217492 w 3828517"/>
              <a:gd name="connsiteY2" fmla="*/ 0 h 3569696"/>
              <a:gd name="connsiteX3" fmla="*/ 3794333 w 3828517"/>
              <a:gd name="connsiteY3" fmla="*/ 337559 h 3569696"/>
              <a:gd name="connsiteX4" fmla="*/ 3828517 w 3828517"/>
              <a:gd name="connsiteY4" fmla="*/ 3208946 h 3569696"/>
              <a:gd name="connsiteX5" fmla="*/ 3217492 w 3828517"/>
              <a:gd name="connsiteY5" fmla="*/ 3563596 h 3569696"/>
              <a:gd name="connsiteX6" fmla="*/ 585388 w 3828517"/>
              <a:gd name="connsiteY6" fmla="*/ 3563596 h 3569696"/>
              <a:gd name="connsiteX7" fmla="*/ 0 w 3828517"/>
              <a:gd name="connsiteY7" fmla="*/ 3226036 h 3569696"/>
              <a:gd name="connsiteX8" fmla="*/ 17092 w 3828517"/>
              <a:gd name="connsiteY8" fmla="*/ 346105 h 3569696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  <a:gd name="connsiteX0" fmla="*/ 17370 w 3828795"/>
              <a:gd name="connsiteY0" fmla="*/ 346105 h 3567284"/>
              <a:gd name="connsiteX1" fmla="*/ 585666 w 3828795"/>
              <a:gd name="connsiteY1" fmla="*/ 0 h 3567284"/>
              <a:gd name="connsiteX2" fmla="*/ 3217770 w 3828795"/>
              <a:gd name="connsiteY2" fmla="*/ 0 h 3567284"/>
              <a:gd name="connsiteX3" fmla="*/ 3794611 w 3828795"/>
              <a:gd name="connsiteY3" fmla="*/ 337559 h 3567284"/>
              <a:gd name="connsiteX4" fmla="*/ 3828795 w 3828795"/>
              <a:gd name="connsiteY4" fmla="*/ 3208946 h 3567284"/>
              <a:gd name="connsiteX5" fmla="*/ 3217770 w 3828795"/>
              <a:gd name="connsiteY5" fmla="*/ 3563596 h 3567284"/>
              <a:gd name="connsiteX6" fmla="*/ 585666 w 3828795"/>
              <a:gd name="connsiteY6" fmla="*/ 3563596 h 3567284"/>
              <a:gd name="connsiteX7" fmla="*/ 278 w 3828795"/>
              <a:gd name="connsiteY7" fmla="*/ 3226036 h 3567284"/>
              <a:gd name="connsiteX8" fmla="*/ 17370 w 3828795"/>
              <a:gd name="connsiteY8" fmla="*/ 346105 h 356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8795" h="3567284">
                <a:moveTo>
                  <a:pt x="17370" y="346105"/>
                </a:moveTo>
                <a:cubicBezTo>
                  <a:pt x="17370" y="18085"/>
                  <a:pt x="257646" y="0"/>
                  <a:pt x="585666" y="0"/>
                </a:cubicBezTo>
                <a:lnTo>
                  <a:pt x="3217770" y="0"/>
                </a:lnTo>
                <a:cubicBezTo>
                  <a:pt x="3545790" y="0"/>
                  <a:pt x="3794611" y="9539"/>
                  <a:pt x="3794611" y="337559"/>
                </a:cubicBezTo>
                <a:cubicBezTo>
                  <a:pt x="3794611" y="1129468"/>
                  <a:pt x="3828795" y="2417036"/>
                  <a:pt x="3828795" y="3208946"/>
                </a:cubicBezTo>
                <a:cubicBezTo>
                  <a:pt x="3815502" y="3601702"/>
                  <a:pt x="3545790" y="3563596"/>
                  <a:pt x="3217770" y="3563596"/>
                </a:cubicBezTo>
                <a:lnTo>
                  <a:pt x="585666" y="3563596"/>
                </a:lnTo>
                <a:cubicBezTo>
                  <a:pt x="257646" y="3563596"/>
                  <a:pt x="-9861" y="3627211"/>
                  <a:pt x="278" y="3226036"/>
                </a:cubicBezTo>
                <a:lnTo>
                  <a:pt x="17370" y="346105"/>
                </a:lnTo>
                <a:close/>
              </a:path>
            </a:pathLst>
          </a:custGeom>
          <a:solidFill>
            <a:srgbClr val="25A9EE"/>
          </a:solidFill>
          <a:ln w="12700" cap="flat">
            <a:noFill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19970"/>
                      <a:gd name="connsiteY0" fmla="*/ 593933 h 3563596"/>
                      <a:gd name="connsiteX1" fmla="*/ 593933 w 3819970"/>
                      <a:gd name="connsiteY1" fmla="*/ 0 h 3563596"/>
                      <a:gd name="connsiteX2" fmla="*/ 1120354 w 3819970"/>
                      <a:gd name="connsiteY2" fmla="*/ 0 h 3563596"/>
                      <a:gd name="connsiteX3" fmla="*/ 1594133 w 3819970"/>
                      <a:gd name="connsiteY3" fmla="*/ 0 h 3563596"/>
                      <a:gd name="connsiteX4" fmla="*/ 2146874 w 3819970"/>
                      <a:gd name="connsiteY4" fmla="*/ 0 h 3563596"/>
                      <a:gd name="connsiteX5" fmla="*/ 2620653 w 3819970"/>
                      <a:gd name="connsiteY5" fmla="*/ 0 h 3563596"/>
                      <a:gd name="connsiteX6" fmla="*/ 3226037 w 3819970"/>
                      <a:gd name="connsiteY6" fmla="*/ 0 h 3563596"/>
                      <a:gd name="connsiteX7" fmla="*/ 3819970 w 3819970"/>
                      <a:gd name="connsiteY7" fmla="*/ 593933 h 3563596"/>
                      <a:gd name="connsiteX8" fmla="*/ 3819970 w 3819970"/>
                      <a:gd name="connsiteY8" fmla="*/ 1211623 h 3563596"/>
                      <a:gd name="connsiteX9" fmla="*/ 3819970 w 3819970"/>
                      <a:gd name="connsiteY9" fmla="*/ 1734283 h 3563596"/>
                      <a:gd name="connsiteX10" fmla="*/ 3819970 w 3819970"/>
                      <a:gd name="connsiteY10" fmla="*/ 2280701 h 3563596"/>
                      <a:gd name="connsiteX11" fmla="*/ 3819970 w 3819970"/>
                      <a:gd name="connsiteY11" fmla="*/ 2969663 h 3563596"/>
                      <a:gd name="connsiteX12" fmla="*/ 3226037 w 3819970"/>
                      <a:gd name="connsiteY12" fmla="*/ 3563596 h 3563596"/>
                      <a:gd name="connsiteX13" fmla="*/ 2752258 w 3819970"/>
                      <a:gd name="connsiteY13" fmla="*/ 3563596 h 3563596"/>
                      <a:gd name="connsiteX14" fmla="*/ 2252159 w 3819970"/>
                      <a:gd name="connsiteY14" fmla="*/ 3563596 h 3563596"/>
                      <a:gd name="connsiteX15" fmla="*/ 1725738 w 3819970"/>
                      <a:gd name="connsiteY15" fmla="*/ 3563596 h 3563596"/>
                      <a:gd name="connsiteX16" fmla="*/ 1251959 w 3819970"/>
                      <a:gd name="connsiteY16" fmla="*/ 3563596 h 3563596"/>
                      <a:gd name="connsiteX17" fmla="*/ 593933 w 3819970"/>
                      <a:gd name="connsiteY17" fmla="*/ 3563596 h 3563596"/>
                      <a:gd name="connsiteX18" fmla="*/ 0 w 3819970"/>
                      <a:gd name="connsiteY18" fmla="*/ 2969663 h 3563596"/>
                      <a:gd name="connsiteX19" fmla="*/ 0 w 3819970"/>
                      <a:gd name="connsiteY19" fmla="*/ 2447002 h 3563596"/>
                      <a:gd name="connsiteX20" fmla="*/ 0 w 3819970"/>
                      <a:gd name="connsiteY20" fmla="*/ 1876827 h 3563596"/>
                      <a:gd name="connsiteX21" fmla="*/ 0 w 3819970"/>
                      <a:gd name="connsiteY21" fmla="*/ 1259137 h 3563596"/>
                      <a:gd name="connsiteX22" fmla="*/ 0 w 3819970"/>
                      <a:gd name="connsiteY22" fmla="*/ 593933 h 3563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819970" h="3563596" fill="none" extrusionOk="0">
                        <a:moveTo>
                          <a:pt x="0" y="593933"/>
                        </a:moveTo>
                        <a:cubicBezTo>
                          <a:pt x="-63266" y="262332"/>
                          <a:pt x="318848" y="45574"/>
                          <a:pt x="593933" y="0"/>
                        </a:cubicBezTo>
                        <a:cubicBezTo>
                          <a:pt x="744293" y="-20817"/>
                          <a:pt x="996540" y="24753"/>
                          <a:pt x="1120354" y="0"/>
                        </a:cubicBezTo>
                        <a:cubicBezTo>
                          <a:pt x="1244168" y="-24753"/>
                          <a:pt x="1365828" y="43810"/>
                          <a:pt x="1594133" y="0"/>
                        </a:cubicBezTo>
                        <a:cubicBezTo>
                          <a:pt x="1822438" y="-43810"/>
                          <a:pt x="1978610" y="48820"/>
                          <a:pt x="2146874" y="0"/>
                        </a:cubicBezTo>
                        <a:cubicBezTo>
                          <a:pt x="2315138" y="-48820"/>
                          <a:pt x="2413745" y="6569"/>
                          <a:pt x="2620653" y="0"/>
                        </a:cubicBezTo>
                        <a:cubicBezTo>
                          <a:pt x="2827561" y="-6569"/>
                          <a:pt x="2983752" y="42912"/>
                          <a:pt x="3226037" y="0"/>
                        </a:cubicBezTo>
                        <a:cubicBezTo>
                          <a:pt x="3508707" y="45906"/>
                          <a:pt x="3791446" y="326954"/>
                          <a:pt x="3819970" y="593933"/>
                        </a:cubicBezTo>
                        <a:cubicBezTo>
                          <a:pt x="3841945" y="743436"/>
                          <a:pt x="3798476" y="934682"/>
                          <a:pt x="3819970" y="1211623"/>
                        </a:cubicBezTo>
                        <a:cubicBezTo>
                          <a:pt x="3841464" y="1488564"/>
                          <a:pt x="3812076" y="1490909"/>
                          <a:pt x="3819970" y="1734283"/>
                        </a:cubicBezTo>
                        <a:cubicBezTo>
                          <a:pt x="3827864" y="1977657"/>
                          <a:pt x="3774974" y="2105624"/>
                          <a:pt x="3819970" y="2280701"/>
                        </a:cubicBezTo>
                        <a:cubicBezTo>
                          <a:pt x="3864966" y="2455778"/>
                          <a:pt x="3766275" y="2658938"/>
                          <a:pt x="3819970" y="2969663"/>
                        </a:cubicBezTo>
                        <a:cubicBezTo>
                          <a:pt x="3884508" y="3280601"/>
                          <a:pt x="3546701" y="3614549"/>
                          <a:pt x="3226037" y="3563596"/>
                        </a:cubicBezTo>
                        <a:cubicBezTo>
                          <a:pt x="3016775" y="3593134"/>
                          <a:pt x="2852059" y="3551575"/>
                          <a:pt x="2752258" y="3563596"/>
                        </a:cubicBezTo>
                        <a:cubicBezTo>
                          <a:pt x="2652457" y="3575617"/>
                          <a:pt x="2382151" y="3539628"/>
                          <a:pt x="2252159" y="3563596"/>
                        </a:cubicBezTo>
                        <a:cubicBezTo>
                          <a:pt x="2122167" y="3587564"/>
                          <a:pt x="1851515" y="3536020"/>
                          <a:pt x="1725738" y="3563596"/>
                        </a:cubicBezTo>
                        <a:cubicBezTo>
                          <a:pt x="1599961" y="3591172"/>
                          <a:pt x="1449877" y="3548379"/>
                          <a:pt x="1251959" y="3563596"/>
                        </a:cubicBezTo>
                        <a:cubicBezTo>
                          <a:pt x="1054041" y="3578813"/>
                          <a:pt x="877681" y="3537874"/>
                          <a:pt x="593933" y="3563596"/>
                        </a:cubicBezTo>
                        <a:cubicBezTo>
                          <a:pt x="257768" y="3549047"/>
                          <a:pt x="-32972" y="3313007"/>
                          <a:pt x="0" y="2969663"/>
                        </a:cubicBezTo>
                        <a:cubicBezTo>
                          <a:pt x="-24600" y="2725028"/>
                          <a:pt x="29538" y="2648654"/>
                          <a:pt x="0" y="2447002"/>
                        </a:cubicBezTo>
                        <a:cubicBezTo>
                          <a:pt x="-29538" y="2245350"/>
                          <a:pt x="20442" y="2121626"/>
                          <a:pt x="0" y="1876827"/>
                        </a:cubicBezTo>
                        <a:cubicBezTo>
                          <a:pt x="-20442" y="1632029"/>
                          <a:pt x="67684" y="1510312"/>
                          <a:pt x="0" y="1259137"/>
                        </a:cubicBezTo>
                        <a:cubicBezTo>
                          <a:pt x="-67684" y="1007962"/>
                          <a:pt x="7581" y="827719"/>
                          <a:pt x="0" y="593933"/>
                        </a:cubicBezTo>
                        <a:close/>
                      </a:path>
                      <a:path w="3819970" h="3563596" stroke="0" extrusionOk="0">
                        <a:moveTo>
                          <a:pt x="0" y="593933"/>
                        </a:moveTo>
                        <a:cubicBezTo>
                          <a:pt x="-11596" y="258760"/>
                          <a:pt x="239256" y="10005"/>
                          <a:pt x="593933" y="0"/>
                        </a:cubicBezTo>
                        <a:cubicBezTo>
                          <a:pt x="800034" y="-11421"/>
                          <a:pt x="962026" y="41671"/>
                          <a:pt x="1172996" y="0"/>
                        </a:cubicBezTo>
                        <a:cubicBezTo>
                          <a:pt x="1383966" y="-41671"/>
                          <a:pt x="1481999" y="49028"/>
                          <a:pt x="1673096" y="0"/>
                        </a:cubicBezTo>
                        <a:cubicBezTo>
                          <a:pt x="1864193" y="-49028"/>
                          <a:pt x="1939718" y="47969"/>
                          <a:pt x="2146874" y="0"/>
                        </a:cubicBezTo>
                        <a:cubicBezTo>
                          <a:pt x="2354030" y="-47969"/>
                          <a:pt x="2447463" y="2449"/>
                          <a:pt x="2699616" y="0"/>
                        </a:cubicBezTo>
                        <a:cubicBezTo>
                          <a:pt x="2951769" y="-2449"/>
                          <a:pt x="3019657" y="60299"/>
                          <a:pt x="3226037" y="0"/>
                        </a:cubicBezTo>
                        <a:cubicBezTo>
                          <a:pt x="3569933" y="-25835"/>
                          <a:pt x="3767646" y="311895"/>
                          <a:pt x="3819970" y="593933"/>
                        </a:cubicBezTo>
                        <a:cubicBezTo>
                          <a:pt x="3883535" y="789426"/>
                          <a:pt x="3801401" y="1013355"/>
                          <a:pt x="3819970" y="1187866"/>
                        </a:cubicBezTo>
                        <a:cubicBezTo>
                          <a:pt x="3838539" y="1362377"/>
                          <a:pt x="3797901" y="1466594"/>
                          <a:pt x="3819970" y="1710526"/>
                        </a:cubicBezTo>
                        <a:cubicBezTo>
                          <a:pt x="3842039" y="1954458"/>
                          <a:pt x="3771367" y="2119433"/>
                          <a:pt x="3819970" y="2304459"/>
                        </a:cubicBezTo>
                        <a:cubicBezTo>
                          <a:pt x="3868573" y="2489485"/>
                          <a:pt x="3803774" y="2754362"/>
                          <a:pt x="3819970" y="2969663"/>
                        </a:cubicBezTo>
                        <a:cubicBezTo>
                          <a:pt x="3879945" y="3238418"/>
                          <a:pt x="3617784" y="3522504"/>
                          <a:pt x="3226037" y="3563596"/>
                        </a:cubicBezTo>
                        <a:cubicBezTo>
                          <a:pt x="3082108" y="3567764"/>
                          <a:pt x="2962577" y="3558508"/>
                          <a:pt x="2699616" y="3563596"/>
                        </a:cubicBezTo>
                        <a:cubicBezTo>
                          <a:pt x="2436655" y="3568684"/>
                          <a:pt x="2351019" y="3533696"/>
                          <a:pt x="2225837" y="3563596"/>
                        </a:cubicBezTo>
                        <a:cubicBezTo>
                          <a:pt x="2100655" y="3593496"/>
                          <a:pt x="1929887" y="3532487"/>
                          <a:pt x="1699417" y="3563596"/>
                        </a:cubicBezTo>
                        <a:cubicBezTo>
                          <a:pt x="1468947" y="3594705"/>
                          <a:pt x="1290108" y="3508016"/>
                          <a:pt x="1120354" y="3563596"/>
                        </a:cubicBezTo>
                        <a:cubicBezTo>
                          <a:pt x="950600" y="3619176"/>
                          <a:pt x="769075" y="3560953"/>
                          <a:pt x="593933" y="3563596"/>
                        </a:cubicBezTo>
                        <a:cubicBezTo>
                          <a:pt x="234650" y="3619495"/>
                          <a:pt x="26009" y="3317009"/>
                          <a:pt x="0" y="2969663"/>
                        </a:cubicBezTo>
                        <a:cubicBezTo>
                          <a:pt x="-63982" y="2845788"/>
                          <a:pt x="11344" y="2607845"/>
                          <a:pt x="0" y="2423245"/>
                        </a:cubicBezTo>
                        <a:cubicBezTo>
                          <a:pt x="-11344" y="2238645"/>
                          <a:pt x="61246" y="2102160"/>
                          <a:pt x="0" y="1829313"/>
                        </a:cubicBezTo>
                        <a:cubicBezTo>
                          <a:pt x="-61246" y="1556466"/>
                          <a:pt x="43067" y="1444613"/>
                          <a:pt x="0" y="1282895"/>
                        </a:cubicBezTo>
                        <a:cubicBezTo>
                          <a:pt x="-43067" y="1121177"/>
                          <a:pt x="59715" y="756976"/>
                          <a:pt x="0" y="59393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pt-BR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7BB29C1-17D7-4FBE-B913-451AF0C9B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409" t="25862" r="42945" b="5861"/>
          <a:stretch/>
        </p:blipFill>
        <p:spPr>
          <a:xfrm>
            <a:off x="4807158" y="347243"/>
            <a:ext cx="5984339" cy="6004707"/>
          </a:xfrm>
          <a:prstGeom prst="rect">
            <a:avLst/>
          </a:prstGeom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3D17828B-1B1B-4672-9B79-B375084EE623}"/>
              </a:ext>
            </a:extLst>
          </p:cNvPr>
          <p:cNvSpPr txBox="1">
            <a:spLocks/>
          </p:cNvSpPr>
          <p:nvPr/>
        </p:nvSpPr>
        <p:spPr>
          <a:xfrm>
            <a:off x="776212" y="2794529"/>
            <a:ext cx="3588047" cy="134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tx1"/>
                </a:solidFill>
                <a:latin typeface="Montserrat ExtraBold" panose="00000900000000000000" pitchFamily="2" charset="0"/>
              </a:rPr>
              <a:t>Consulta de dados na palma da mão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70B3ED2-E7E4-4618-9A3B-4DEF05B65CD3}"/>
              </a:ext>
            </a:extLst>
          </p:cNvPr>
          <p:cNvSpPr/>
          <p:nvPr/>
        </p:nvSpPr>
        <p:spPr>
          <a:xfrm>
            <a:off x="11312666" y="6082173"/>
            <a:ext cx="576046" cy="328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pt-BR" sz="1100" kern="1400" cap="none" spc="0" dirty="0">
                <a:ln w="0"/>
                <a:latin typeface="Montserrat" panose="00000500000000000000" pitchFamily="2" charset="0"/>
              </a:rPr>
              <a:t>C a r l o s   H e n r i q u e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089C6D-B437-478D-B6C0-ABAB2CDE01F6}"/>
              </a:ext>
            </a:extLst>
          </p:cNvPr>
          <p:cNvSpPr/>
          <p:nvPr/>
        </p:nvSpPr>
        <p:spPr>
          <a:xfrm>
            <a:off x="11334343" y="5829950"/>
            <a:ext cx="522000" cy="522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14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4723</TotalTime>
  <Words>1624</Words>
  <Application>Microsoft Office PowerPoint</Application>
  <PresentationFormat>Widescreen</PresentationFormat>
  <Paragraphs>353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Montserrat ExtraBold</vt:lpstr>
      <vt:lpstr>Montserrat SemiBold</vt:lpstr>
      <vt:lpstr>Overpass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TAIS FERMINO DE SOUZA</dc:creator>
  <cp:lastModifiedBy>TAIS FERMINO DE SOUZA</cp:lastModifiedBy>
  <cp:revision>19</cp:revision>
  <dcterms:created xsi:type="dcterms:W3CDTF">2021-11-24T21:05:39Z</dcterms:created>
  <dcterms:modified xsi:type="dcterms:W3CDTF">2021-12-05T20:06:53Z</dcterms:modified>
</cp:coreProperties>
</file>